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03499-EFAE-4C05-83A6-B126678E3A99}" type="doc">
      <dgm:prSet loTypeId="urn:microsoft.com/office/officeart/2008/layout/CircleAccentTimeline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R"/>
        </a:p>
      </dgm:t>
    </dgm:pt>
    <dgm:pt modelId="{AE9FA73B-684D-4A41-B677-36B0E241BA10}">
      <dgm:prSet phldrT="[Texto]"/>
      <dgm:spPr/>
      <dgm:t>
        <a:bodyPr/>
        <a:lstStyle/>
        <a:p>
          <a:r>
            <a:rPr lang="es-CR" dirty="0" smtClean="0"/>
            <a:t>Registro</a:t>
          </a:r>
          <a:endParaRPr lang="es-CR" dirty="0"/>
        </a:p>
      </dgm:t>
    </dgm:pt>
    <dgm:pt modelId="{AAB31908-0A25-40DD-B95D-30CED7632876}" type="parTrans" cxnId="{684352D6-66AA-450B-B903-8D3B3A69C341}">
      <dgm:prSet/>
      <dgm:spPr/>
      <dgm:t>
        <a:bodyPr/>
        <a:lstStyle/>
        <a:p>
          <a:endParaRPr lang="es-CR"/>
        </a:p>
      </dgm:t>
    </dgm:pt>
    <dgm:pt modelId="{24B4025E-26F2-4FC1-BF73-35698CDB170E}" type="sibTrans" cxnId="{684352D6-66AA-450B-B903-8D3B3A69C341}">
      <dgm:prSet/>
      <dgm:spPr/>
      <dgm:t>
        <a:bodyPr/>
        <a:lstStyle/>
        <a:p>
          <a:endParaRPr lang="es-CR"/>
        </a:p>
      </dgm:t>
    </dgm:pt>
    <dgm:pt modelId="{9E5F8283-6F50-47BC-89C0-6288699EB3C9}">
      <dgm:prSet phldrT="[Texto]"/>
      <dgm:spPr/>
      <dgm:t>
        <a:bodyPr/>
        <a:lstStyle/>
        <a:p>
          <a:r>
            <a:rPr lang="es-CR" dirty="0" smtClean="0"/>
            <a:t>Inscripción Tardía</a:t>
          </a:r>
          <a:endParaRPr lang="es-CR" dirty="0"/>
        </a:p>
      </dgm:t>
    </dgm:pt>
    <dgm:pt modelId="{E1E70575-15A8-424B-9504-349348CD5FDA}" type="parTrans" cxnId="{31C68389-3852-41DF-993D-58E3FDC9B2A0}">
      <dgm:prSet/>
      <dgm:spPr/>
      <dgm:t>
        <a:bodyPr/>
        <a:lstStyle/>
        <a:p>
          <a:endParaRPr lang="es-CR"/>
        </a:p>
      </dgm:t>
    </dgm:pt>
    <dgm:pt modelId="{A30F87F3-1C9F-4238-9930-1CCC150ABBB6}" type="sibTrans" cxnId="{31C68389-3852-41DF-993D-58E3FDC9B2A0}">
      <dgm:prSet/>
      <dgm:spPr/>
      <dgm:t>
        <a:bodyPr/>
        <a:lstStyle/>
        <a:p>
          <a:endParaRPr lang="es-CR"/>
        </a:p>
      </dgm:t>
    </dgm:pt>
    <dgm:pt modelId="{DFF8B350-80C6-43A2-BE9B-BCC18B60EB7F}">
      <dgm:prSet phldrT="[Texto]"/>
      <dgm:spPr/>
      <dgm:t>
        <a:bodyPr/>
        <a:lstStyle/>
        <a:p>
          <a:r>
            <a:rPr lang="es-CR" dirty="0" err="1" smtClean="0"/>
            <a:t>Desinscripción</a:t>
          </a:r>
          <a:r>
            <a:rPr lang="es-CR" dirty="0" smtClean="0"/>
            <a:t> retroactiva</a:t>
          </a:r>
          <a:endParaRPr lang="es-CR" dirty="0"/>
        </a:p>
      </dgm:t>
    </dgm:pt>
    <dgm:pt modelId="{48EF9BD1-21D3-4EFD-BF0B-569177444A77}" type="parTrans" cxnId="{1E4E62F0-6BC1-45E7-8A9C-68187083AEED}">
      <dgm:prSet/>
      <dgm:spPr/>
      <dgm:t>
        <a:bodyPr/>
        <a:lstStyle/>
        <a:p>
          <a:endParaRPr lang="es-CR"/>
        </a:p>
      </dgm:t>
    </dgm:pt>
    <dgm:pt modelId="{0EDB2D44-C4EB-4D49-8646-5EC05D8E6F5D}" type="sibTrans" cxnId="{1E4E62F0-6BC1-45E7-8A9C-68187083AEED}">
      <dgm:prSet/>
      <dgm:spPr/>
      <dgm:t>
        <a:bodyPr/>
        <a:lstStyle/>
        <a:p>
          <a:endParaRPr lang="es-CR"/>
        </a:p>
      </dgm:t>
    </dgm:pt>
    <dgm:pt modelId="{5077E2A1-E971-4626-848D-DC212B4B4390}">
      <dgm:prSet phldrT="[Texto]"/>
      <dgm:spPr/>
      <dgm:t>
        <a:bodyPr/>
        <a:lstStyle/>
        <a:p>
          <a:r>
            <a:rPr lang="es-CR" dirty="0" smtClean="0"/>
            <a:t>Presentación</a:t>
          </a:r>
          <a:endParaRPr lang="es-CR" dirty="0"/>
        </a:p>
      </dgm:t>
    </dgm:pt>
    <dgm:pt modelId="{5CE38703-BA2C-4C41-A5D3-C439F46AD46E}" type="parTrans" cxnId="{ED366D3A-51F9-4944-9EA8-B6BE836067D9}">
      <dgm:prSet/>
      <dgm:spPr/>
      <dgm:t>
        <a:bodyPr/>
        <a:lstStyle/>
        <a:p>
          <a:endParaRPr lang="es-CR"/>
        </a:p>
      </dgm:t>
    </dgm:pt>
    <dgm:pt modelId="{430D6BEF-3D6C-4681-A671-DD702AA0BD78}" type="sibTrans" cxnId="{ED366D3A-51F9-4944-9EA8-B6BE836067D9}">
      <dgm:prSet/>
      <dgm:spPr/>
      <dgm:t>
        <a:bodyPr/>
        <a:lstStyle/>
        <a:p>
          <a:endParaRPr lang="es-CR"/>
        </a:p>
      </dgm:t>
    </dgm:pt>
    <dgm:pt modelId="{661D3FE1-1B60-479A-921D-719002A690C6}">
      <dgm:prSet phldrT="[Texto]"/>
      <dgm:spPr/>
      <dgm:t>
        <a:bodyPr/>
        <a:lstStyle/>
        <a:p>
          <a:r>
            <a:rPr lang="es-CR" dirty="0" smtClean="0"/>
            <a:t>Omisión</a:t>
          </a:r>
          <a:endParaRPr lang="es-CR" dirty="0"/>
        </a:p>
      </dgm:t>
    </dgm:pt>
    <dgm:pt modelId="{D14A069C-4F7E-4D59-818A-1285AC11DCC6}" type="parTrans" cxnId="{1698E698-6BE0-4F30-A3E7-A893F50D828E}">
      <dgm:prSet/>
      <dgm:spPr/>
      <dgm:t>
        <a:bodyPr/>
        <a:lstStyle/>
        <a:p>
          <a:endParaRPr lang="es-CR"/>
        </a:p>
      </dgm:t>
    </dgm:pt>
    <dgm:pt modelId="{EDBFC39D-1513-46F2-AB7D-B1E54F931C46}" type="sibTrans" cxnId="{1698E698-6BE0-4F30-A3E7-A893F50D828E}">
      <dgm:prSet/>
      <dgm:spPr/>
      <dgm:t>
        <a:bodyPr/>
        <a:lstStyle/>
        <a:p>
          <a:endParaRPr lang="es-CR"/>
        </a:p>
      </dgm:t>
    </dgm:pt>
    <dgm:pt modelId="{985449E6-8A29-4A9F-BDB9-7D9010A19AC9}">
      <dgm:prSet phldrT="[Texto]"/>
      <dgm:spPr/>
      <dgm:t>
        <a:bodyPr/>
        <a:lstStyle/>
        <a:p>
          <a:r>
            <a:rPr lang="es-CR" dirty="0" smtClean="0"/>
            <a:t>Presentación</a:t>
          </a:r>
        </a:p>
        <a:p>
          <a:r>
            <a:rPr lang="es-CR" dirty="0" err="1" smtClean="0"/>
            <a:t>Extratemporánea</a:t>
          </a:r>
          <a:endParaRPr lang="es-CR" dirty="0"/>
        </a:p>
      </dgm:t>
    </dgm:pt>
    <dgm:pt modelId="{33351ADD-0A94-4D68-816B-210A33BB6A8B}" type="parTrans" cxnId="{46C9DE34-D4BC-4E18-851C-9F2C743A6A51}">
      <dgm:prSet/>
      <dgm:spPr/>
      <dgm:t>
        <a:bodyPr/>
        <a:lstStyle/>
        <a:p>
          <a:endParaRPr lang="es-CR"/>
        </a:p>
      </dgm:t>
    </dgm:pt>
    <dgm:pt modelId="{8F485A94-CC1C-4668-9646-998966E04E84}" type="sibTrans" cxnId="{46C9DE34-D4BC-4E18-851C-9F2C743A6A51}">
      <dgm:prSet/>
      <dgm:spPr/>
      <dgm:t>
        <a:bodyPr/>
        <a:lstStyle/>
        <a:p>
          <a:endParaRPr lang="es-CR"/>
        </a:p>
      </dgm:t>
    </dgm:pt>
    <dgm:pt modelId="{7EFC6A29-DFF7-4AA8-B6A7-07ADA65EF867}">
      <dgm:prSet phldrT="[Texto]"/>
      <dgm:spPr/>
      <dgm:t>
        <a:bodyPr/>
        <a:lstStyle/>
        <a:p>
          <a:r>
            <a:rPr lang="es-CR" dirty="0" smtClean="0"/>
            <a:t>Actualización de información sensible </a:t>
          </a:r>
          <a:r>
            <a:rPr lang="es-CR" dirty="0" err="1" smtClean="0"/>
            <a:t>extratemporánea</a:t>
          </a:r>
          <a:endParaRPr lang="es-CR" dirty="0" smtClean="0"/>
        </a:p>
      </dgm:t>
    </dgm:pt>
    <dgm:pt modelId="{93BC24F1-C89A-43F6-9571-A318CBB8E404}" type="parTrans" cxnId="{EA74E591-83BA-4931-88C5-78F1D0E420CD}">
      <dgm:prSet/>
      <dgm:spPr/>
      <dgm:t>
        <a:bodyPr/>
        <a:lstStyle/>
        <a:p>
          <a:endParaRPr lang="es-CR"/>
        </a:p>
      </dgm:t>
    </dgm:pt>
    <dgm:pt modelId="{E2039E83-6E3E-4652-A34D-B0831508A897}" type="sibTrans" cxnId="{EA74E591-83BA-4931-88C5-78F1D0E420CD}">
      <dgm:prSet/>
      <dgm:spPr/>
      <dgm:t>
        <a:bodyPr/>
        <a:lstStyle/>
        <a:p>
          <a:endParaRPr lang="es-CR"/>
        </a:p>
      </dgm:t>
    </dgm:pt>
    <dgm:pt modelId="{1D0DC083-0C3B-41E1-B589-9DA61F106588}" type="pres">
      <dgm:prSet presAssocID="{2F803499-EFAE-4C05-83A6-B126678E3A9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1086AD6F-CEFD-4EDC-A4B8-D7960425B509}" type="pres">
      <dgm:prSet presAssocID="{AE9FA73B-684D-4A41-B677-36B0E241BA10}" presName="parComposite" presStyleCnt="0"/>
      <dgm:spPr/>
    </dgm:pt>
    <dgm:pt modelId="{C5589806-80EE-4942-BC4B-C2F842770B59}" type="pres">
      <dgm:prSet presAssocID="{AE9FA73B-684D-4A41-B677-36B0E241BA10}" presName="parBigCircle" presStyleLbl="node0" presStyleIdx="0" presStyleCnt="2"/>
      <dgm:spPr/>
    </dgm:pt>
    <dgm:pt modelId="{BB536067-D5BA-48C8-A331-6DD6E49DBDC6}" type="pres">
      <dgm:prSet presAssocID="{AE9FA73B-684D-4A41-B677-36B0E241BA10}" presName="parTx" presStyleLbl="revTx" presStyleIdx="0" presStyleCnt="12"/>
      <dgm:spPr/>
      <dgm:t>
        <a:bodyPr/>
        <a:lstStyle/>
        <a:p>
          <a:endParaRPr lang="es-ES"/>
        </a:p>
      </dgm:t>
    </dgm:pt>
    <dgm:pt modelId="{130C1D00-0429-49DA-8709-981EC2DF37A6}" type="pres">
      <dgm:prSet presAssocID="{AE9FA73B-684D-4A41-B677-36B0E241BA10}" presName="bSpace" presStyleCnt="0"/>
      <dgm:spPr/>
    </dgm:pt>
    <dgm:pt modelId="{F56C472D-782B-4068-8A9E-A34798DE69DF}" type="pres">
      <dgm:prSet presAssocID="{AE9FA73B-684D-4A41-B677-36B0E241BA10}" presName="parBackupNorm" presStyleCnt="0"/>
      <dgm:spPr/>
    </dgm:pt>
    <dgm:pt modelId="{36C6503A-AFD4-42CD-A099-6DCDBC12D14E}" type="pres">
      <dgm:prSet presAssocID="{24B4025E-26F2-4FC1-BF73-35698CDB170E}" presName="parSpace" presStyleCnt="0"/>
      <dgm:spPr/>
    </dgm:pt>
    <dgm:pt modelId="{4A109F6C-E200-4720-AD49-4282C051934C}" type="pres">
      <dgm:prSet presAssocID="{9E5F8283-6F50-47BC-89C0-6288699EB3C9}" presName="desBackupLeftNorm" presStyleCnt="0"/>
      <dgm:spPr/>
    </dgm:pt>
    <dgm:pt modelId="{341DA128-6D6E-43A4-8807-46678F2BC21E}" type="pres">
      <dgm:prSet presAssocID="{9E5F8283-6F50-47BC-89C0-6288699EB3C9}" presName="desComposite" presStyleCnt="0"/>
      <dgm:spPr/>
    </dgm:pt>
    <dgm:pt modelId="{C2FC8D04-8335-41C4-BE00-123FFF6BA5F3}" type="pres">
      <dgm:prSet presAssocID="{9E5F8283-6F50-47BC-89C0-6288699EB3C9}" presName="desCircle" presStyleLbl="node1" presStyleIdx="0" presStyleCnt="5"/>
      <dgm:spPr/>
    </dgm:pt>
    <dgm:pt modelId="{C3B68A6E-BFA6-49C2-8495-116F4CB4AA7F}" type="pres">
      <dgm:prSet presAssocID="{9E5F8283-6F50-47BC-89C0-6288699EB3C9}" presName="chTx" presStyleLbl="revTx" presStyleIdx="1" presStyleCnt="12"/>
      <dgm:spPr/>
      <dgm:t>
        <a:bodyPr/>
        <a:lstStyle/>
        <a:p>
          <a:endParaRPr lang="es-ES"/>
        </a:p>
      </dgm:t>
    </dgm:pt>
    <dgm:pt modelId="{3AC2A8D6-D62B-41BC-A68D-40121BDEF21B}" type="pres">
      <dgm:prSet presAssocID="{9E5F8283-6F50-47BC-89C0-6288699EB3C9}" presName="desTx" presStyleLbl="revTx" presStyleIdx="2" presStyleCnt="12">
        <dgm:presLayoutVars>
          <dgm:bulletEnabled val="1"/>
        </dgm:presLayoutVars>
      </dgm:prSet>
      <dgm:spPr/>
    </dgm:pt>
    <dgm:pt modelId="{2F4AD578-47F9-4C0A-BA85-EF65C0115C16}" type="pres">
      <dgm:prSet presAssocID="{9E5F8283-6F50-47BC-89C0-6288699EB3C9}" presName="desBackupRightNorm" presStyleCnt="0"/>
      <dgm:spPr/>
    </dgm:pt>
    <dgm:pt modelId="{E61DD7E9-AC30-4213-A929-D3D10D8C40BE}" type="pres">
      <dgm:prSet presAssocID="{A30F87F3-1C9F-4238-9930-1CCC150ABBB6}" presName="desSpace" presStyleCnt="0"/>
      <dgm:spPr/>
    </dgm:pt>
    <dgm:pt modelId="{3CFC6926-D97F-4E8F-A989-7E1E953011C6}" type="pres">
      <dgm:prSet presAssocID="{DFF8B350-80C6-43A2-BE9B-BCC18B60EB7F}" presName="desBackupLeftNorm" presStyleCnt="0"/>
      <dgm:spPr/>
    </dgm:pt>
    <dgm:pt modelId="{FA47CAE0-C678-4673-B7C6-9F8C0F613B16}" type="pres">
      <dgm:prSet presAssocID="{DFF8B350-80C6-43A2-BE9B-BCC18B60EB7F}" presName="desComposite" presStyleCnt="0"/>
      <dgm:spPr/>
    </dgm:pt>
    <dgm:pt modelId="{5B9C8AAC-6821-4697-9388-58A0B1AACB37}" type="pres">
      <dgm:prSet presAssocID="{DFF8B350-80C6-43A2-BE9B-BCC18B60EB7F}" presName="desCircle" presStyleLbl="node1" presStyleIdx="1" presStyleCnt="5"/>
      <dgm:spPr/>
      <dgm:t>
        <a:bodyPr/>
        <a:lstStyle/>
        <a:p>
          <a:endParaRPr lang="es-CR"/>
        </a:p>
      </dgm:t>
    </dgm:pt>
    <dgm:pt modelId="{E387FC74-FC87-4608-AED0-C2691A8645BD}" type="pres">
      <dgm:prSet presAssocID="{DFF8B350-80C6-43A2-BE9B-BCC18B60EB7F}" presName="chTx" presStyleLbl="revTx" presStyleIdx="3" presStyleCnt="12"/>
      <dgm:spPr/>
      <dgm:t>
        <a:bodyPr/>
        <a:lstStyle/>
        <a:p>
          <a:endParaRPr lang="es-CR"/>
        </a:p>
      </dgm:t>
    </dgm:pt>
    <dgm:pt modelId="{2A04F98E-BE8C-4648-A83D-7F5157E2F680}" type="pres">
      <dgm:prSet presAssocID="{DFF8B350-80C6-43A2-BE9B-BCC18B60EB7F}" presName="desTx" presStyleLbl="revTx" presStyleIdx="4" presStyleCnt="12">
        <dgm:presLayoutVars>
          <dgm:bulletEnabled val="1"/>
        </dgm:presLayoutVars>
      </dgm:prSet>
      <dgm:spPr/>
    </dgm:pt>
    <dgm:pt modelId="{870593D0-41C0-474A-B4D0-6CDA5A54966C}" type="pres">
      <dgm:prSet presAssocID="{DFF8B350-80C6-43A2-BE9B-BCC18B60EB7F}" presName="desBackupRightNorm" presStyleCnt="0"/>
      <dgm:spPr/>
    </dgm:pt>
    <dgm:pt modelId="{F329A769-FAE5-4E1C-9AC7-30AAD8493BDB}" type="pres">
      <dgm:prSet presAssocID="{0EDB2D44-C4EB-4D49-8646-5EC05D8E6F5D}" presName="desSpace" presStyleCnt="0"/>
      <dgm:spPr/>
    </dgm:pt>
    <dgm:pt modelId="{18A4B244-57A4-4058-BFB0-5F49EC44D335}" type="pres">
      <dgm:prSet presAssocID="{7EFC6A29-DFF7-4AA8-B6A7-07ADA65EF867}" presName="desBackupLeftNorm" presStyleCnt="0"/>
      <dgm:spPr/>
    </dgm:pt>
    <dgm:pt modelId="{E48C076F-BB2F-4353-A378-CD3ABE8F633A}" type="pres">
      <dgm:prSet presAssocID="{7EFC6A29-DFF7-4AA8-B6A7-07ADA65EF867}" presName="desComposite" presStyleCnt="0"/>
      <dgm:spPr/>
    </dgm:pt>
    <dgm:pt modelId="{7FD31FC0-8D42-4F32-9A1B-7899F1B596EC}" type="pres">
      <dgm:prSet presAssocID="{7EFC6A29-DFF7-4AA8-B6A7-07ADA65EF867}" presName="desCircle" presStyleLbl="node1" presStyleIdx="2" presStyleCnt="5"/>
      <dgm:spPr/>
    </dgm:pt>
    <dgm:pt modelId="{F5594F31-6947-4E56-9FB1-C4CD61A89E93}" type="pres">
      <dgm:prSet presAssocID="{7EFC6A29-DFF7-4AA8-B6A7-07ADA65EF867}" presName="chTx" presStyleLbl="revTx" presStyleIdx="5" presStyleCnt="12"/>
      <dgm:spPr/>
      <dgm:t>
        <a:bodyPr/>
        <a:lstStyle/>
        <a:p>
          <a:endParaRPr lang="es-CR"/>
        </a:p>
      </dgm:t>
    </dgm:pt>
    <dgm:pt modelId="{15BD8B80-2D7D-4035-88A2-95FBBBE56054}" type="pres">
      <dgm:prSet presAssocID="{7EFC6A29-DFF7-4AA8-B6A7-07ADA65EF867}" presName="desTx" presStyleLbl="revTx" presStyleIdx="6" presStyleCnt="12">
        <dgm:presLayoutVars>
          <dgm:bulletEnabled val="1"/>
        </dgm:presLayoutVars>
      </dgm:prSet>
      <dgm:spPr/>
    </dgm:pt>
    <dgm:pt modelId="{A93B2C49-DD1A-4654-8D3C-85B376FDB732}" type="pres">
      <dgm:prSet presAssocID="{7EFC6A29-DFF7-4AA8-B6A7-07ADA65EF867}" presName="desBackupRightNorm" presStyleCnt="0"/>
      <dgm:spPr/>
    </dgm:pt>
    <dgm:pt modelId="{907D6B54-A84D-49CA-BDEC-E462070794AC}" type="pres">
      <dgm:prSet presAssocID="{E2039E83-6E3E-4652-A34D-B0831508A897}" presName="desSpace" presStyleCnt="0"/>
      <dgm:spPr/>
    </dgm:pt>
    <dgm:pt modelId="{ABA0E858-1C40-4ABC-8BDC-8F4C07FF5A59}" type="pres">
      <dgm:prSet presAssocID="{5077E2A1-E971-4626-848D-DC212B4B4390}" presName="parComposite" presStyleCnt="0"/>
      <dgm:spPr/>
    </dgm:pt>
    <dgm:pt modelId="{7369B8C7-591A-49C6-A59C-4BDB06A2174F}" type="pres">
      <dgm:prSet presAssocID="{5077E2A1-E971-4626-848D-DC212B4B4390}" presName="parBigCircle" presStyleLbl="node0" presStyleIdx="1" presStyleCnt="2" custLinFactNeighborX="48035" custLinFactNeighborY="1371"/>
      <dgm:spPr/>
    </dgm:pt>
    <dgm:pt modelId="{701A2479-6AC9-4C57-B96C-40DB775960D9}" type="pres">
      <dgm:prSet presAssocID="{5077E2A1-E971-4626-848D-DC212B4B4390}" presName="parTx" presStyleLbl="revTx" presStyleIdx="7" presStyleCnt="12" custLinFactNeighborX="45344" custLinFactNeighborY="146"/>
      <dgm:spPr/>
      <dgm:t>
        <a:bodyPr/>
        <a:lstStyle/>
        <a:p>
          <a:endParaRPr lang="es-CR"/>
        </a:p>
      </dgm:t>
    </dgm:pt>
    <dgm:pt modelId="{FD4C8DFF-DDD3-4965-98FC-0A96DC98115A}" type="pres">
      <dgm:prSet presAssocID="{5077E2A1-E971-4626-848D-DC212B4B4390}" presName="bSpace" presStyleCnt="0"/>
      <dgm:spPr/>
    </dgm:pt>
    <dgm:pt modelId="{3B46E9E9-BC35-47B2-8D65-F9ADA6CD193D}" type="pres">
      <dgm:prSet presAssocID="{5077E2A1-E971-4626-848D-DC212B4B4390}" presName="parBackupNorm" presStyleCnt="0"/>
      <dgm:spPr/>
    </dgm:pt>
    <dgm:pt modelId="{642EECAC-9180-4FDD-94B0-23408F159E1B}" type="pres">
      <dgm:prSet presAssocID="{430D6BEF-3D6C-4681-A671-DD702AA0BD78}" presName="parSpace" presStyleCnt="0"/>
      <dgm:spPr/>
    </dgm:pt>
    <dgm:pt modelId="{3FFD45BF-5A65-4E0F-9D60-B9845F9061AC}" type="pres">
      <dgm:prSet presAssocID="{661D3FE1-1B60-479A-921D-719002A690C6}" presName="desBackupLeftNorm" presStyleCnt="0"/>
      <dgm:spPr/>
    </dgm:pt>
    <dgm:pt modelId="{9B3B1E56-3610-4A99-91E6-F6C2D5B761F3}" type="pres">
      <dgm:prSet presAssocID="{661D3FE1-1B60-479A-921D-719002A690C6}" presName="desComposite" presStyleCnt="0"/>
      <dgm:spPr/>
    </dgm:pt>
    <dgm:pt modelId="{3EB241E9-5F17-4B77-AF2A-AFE06974DDC3}" type="pres">
      <dgm:prSet presAssocID="{661D3FE1-1B60-479A-921D-719002A690C6}" presName="desCircle" presStyleLbl="node1" presStyleIdx="3" presStyleCnt="5" custLinFactNeighborX="93324" custLinFactNeighborY="389"/>
      <dgm:spPr/>
    </dgm:pt>
    <dgm:pt modelId="{668A2DBE-B63E-475A-A699-152508387981}" type="pres">
      <dgm:prSet presAssocID="{661D3FE1-1B60-479A-921D-719002A690C6}" presName="chTx" presStyleLbl="revTx" presStyleIdx="8" presStyleCnt="12" custLinFactNeighborX="52404" custLinFactNeighborY="169"/>
      <dgm:spPr/>
      <dgm:t>
        <a:bodyPr/>
        <a:lstStyle/>
        <a:p>
          <a:endParaRPr lang="es-CR"/>
        </a:p>
      </dgm:t>
    </dgm:pt>
    <dgm:pt modelId="{D4997498-2042-4800-A107-43F2817EE918}" type="pres">
      <dgm:prSet presAssocID="{661D3FE1-1B60-479A-921D-719002A690C6}" presName="desTx" presStyleLbl="revTx" presStyleIdx="9" presStyleCnt="12" custLinFactNeighborX="52404" custLinFactNeighborY="169">
        <dgm:presLayoutVars>
          <dgm:bulletEnabled val="1"/>
        </dgm:presLayoutVars>
      </dgm:prSet>
      <dgm:spPr/>
    </dgm:pt>
    <dgm:pt modelId="{C6848B33-544A-48E4-9F1C-81FEF8B659A5}" type="pres">
      <dgm:prSet presAssocID="{661D3FE1-1B60-479A-921D-719002A690C6}" presName="desBackupRightNorm" presStyleCnt="0"/>
      <dgm:spPr/>
    </dgm:pt>
    <dgm:pt modelId="{8B71E7EB-FC9D-40CA-88BE-92E2E7B4653F}" type="pres">
      <dgm:prSet presAssocID="{EDBFC39D-1513-46F2-AB7D-B1E54F931C46}" presName="desSpace" presStyleCnt="0"/>
      <dgm:spPr/>
    </dgm:pt>
    <dgm:pt modelId="{D67FED45-8E2C-4840-AFBC-30733267167D}" type="pres">
      <dgm:prSet presAssocID="{985449E6-8A29-4A9F-BDB9-7D9010A19AC9}" presName="desBackupLeftNorm" presStyleCnt="0"/>
      <dgm:spPr/>
    </dgm:pt>
    <dgm:pt modelId="{A74598C2-66CC-473D-92DC-743301BDF568}" type="pres">
      <dgm:prSet presAssocID="{985449E6-8A29-4A9F-BDB9-7D9010A19AC9}" presName="desComposite" presStyleCnt="0"/>
      <dgm:spPr/>
    </dgm:pt>
    <dgm:pt modelId="{0A0ED567-3A39-4823-8237-28E7FAFE04E9}" type="pres">
      <dgm:prSet presAssocID="{985449E6-8A29-4A9F-BDB9-7D9010A19AC9}" presName="desCircle" presStyleLbl="node1" presStyleIdx="4" presStyleCnt="5" custLinFactNeighborX="93324" custLinFactNeighborY="389"/>
      <dgm:spPr/>
    </dgm:pt>
    <dgm:pt modelId="{05B0F276-1B51-4274-9710-5FFFDCB47C18}" type="pres">
      <dgm:prSet presAssocID="{985449E6-8A29-4A9F-BDB9-7D9010A19AC9}" presName="chTx" presStyleLbl="revTx" presStyleIdx="10" presStyleCnt="12" custLinFactNeighborX="52404" custLinFactNeighborY="169"/>
      <dgm:spPr/>
      <dgm:t>
        <a:bodyPr/>
        <a:lstStyle/>
        <a:p>
          <a:endParaRPr lang="es-CR"/>
        </a:p>
      </dgm:t>
    </dgm:pt>
    <dgm:pt modelId="{59A5E6B3-3A78-4369-B5BE-DA0C6AEF6628}" type="pres">
      <dgm:prSet presAssocID="{985449E6-8A29-4A9F-BDB9-7D9010A19AC9}" presName="desTx" presStyleLbl="revTx" presStyleIdx="11" presStyleCnt="12">
        <dgm:presLayoutVars>
          <dgm:bulletEnabled val="1"/>
        </dgm:presLayoutVars>
      </dgm:prSet>
      <dgm:spPr/>
    </dgm:pt>
    <dgm:pt modelId="{C06FC268-7323-4360-86E9-FE3D5D4FE6E6}" type="pres">
      <dgm:prSet presAssocID="{985449E6-8A29-4A9F-BDB9-7D9010A19AC9}" presName="desBackupRightNorm" presStyleCnt="0"/>
      <dgm:spPr/>
    </dgm:pt>
    <dgm:pt modelId="{7495C403-D5EF-4AEA-BD5A-5F893BEDE83D}" type="pres">
      <dgm:prSet presAssocID="{8F485A94-CC1C-4668-9646-998966E04E84}" presName="desSpace" presStyleCnt="0"/>
      <dgm:spPr/>
    </dgm:pt>
  </dgm:ptLst>
  <dgm:cxnLst>
    <dgm:cxn modelId="{272BC011-AAA5-4602-A1F3-587C6743F442}" type="presOf" srcId="{7EFC6A29-DFF7-4AA8-B6A7-07ADA65EF867}" destId="{F5594F31-6947-4E56-9FB1-C4CD61A89E93}" srcOrd="0" destOrd="0" presId="urn:microsoft.com/office/officeart/2008/layout/CircleAccentTimeline"/>
    <dgm:cxn modelId="{1698E698-6BE0-4F30-A3E7-A893F50D828E}" srcId="{5077E2A1-E971-4626-848D-DC212B4B4390}" destId="{661D3FE1-1B60-479A-921D-719002A690C6}" srcOrd="0" destOrd="0" parTransId="{D14A069C-4F7E-4D59-818A-1285AC11DCC6}" sibTransId="{EDBFC39D-1513-46F2-AB7D-B1E54F931C46}"/>
    <dgm:cxn modelId="{31C68389-3852-41DF-993D-58E3FDC9B2A0}" srcId="{AE9FA73B-684D-4A41-B677-36B0E241BA10}" destId="{9E5F8283-6F50-47BC-89C0-6288699EB3C9}" srcOrd="0" destOrd="0" parTransId="{E1E70575-15A8-424B-9504-349348CD5FDA}" sibTransId="{A30F87F3-1C9F-4238-9930-1CCC150ABBB6}"/>
    <dgm:cxn modelId="{34006490-E02B-4A0D-ACDE-1646A9B3538F}" type="presOf" srcId="{AE9FA73B-684D-4A41-B677-36B0E241BA10}" destId="{BB536067-D5BA-48C8-A331-6DD6E49DBDC6}" srcOrd="0" destOrd="0" presId="urn:microsoft.com/office/officeart/2008/layout/CircleAccentTimeline"/>
    <dgm:cxn modelId="{501BA181-E14B-4C88-A956-8EB82234D956}" type="presOf" srcId="{5077E2A1-E971-4626-848D-DC212B4B4390}" destId="{701A2479-6AC9-4C57-B96C-40DB775960D9}" srcOrd="0" destOrd="0" presId="urn:microsoft.com/office/officeart/2008/layout/CircleAccentTimeline"/>
    <dgm:cxn modelId="{EA74E591-83BA-4931-88C5-78F1D0E420CD}" srcId="{AE9FA73B-684D-4A41-B677-36B0E241BA10}" destId="{7EFC6A29-DFF7-4AA8-B6A7-07ADA65EF867}" srcOrd="2" destOrd="0" parTransId="{93BC24F1-C89A-43F6-9571-A318CBB8E404}" sibTransId="{E2039E83-6E3E-4652-A34D-B0831508A897}"/>
    <dgm:cxn modelId="{684352D6-66AA-450B-B903-8D3B3A69C341}" srcId="{2F803499-EFAE-4C05-83A6-B126678E3A99}" destId="{AE9FA73B-684D-4A41-B677-36B0E241BA10}" srcOrd="0" destOrd="0" parTransId="{AAB31908-0A25-40DD-B95D-30CED7632876}" sibTransId="{24B4025E-26F2-4FC1-BF73-35698CDB170E}"/>
    <dgm:cxn modelId="{A48255AC-D91C-4113-A5A1-82CC6FF586E1}" type="presOf" srcId="{2F803499-EFAE-4C05-83A6-B126678E3A99}" destId="{1D0DC083-0C3B-41E1-B589-9DA61F106588}" srcOrd="0" destOrd="0" presId="urn:microsoft.com/office/officeart/2008/layout/CircleAccentTimeline"/>
    <dgm:cxn modelId="{46C9DE34-D4BC-4E18-851C-9F2C743A6A51}" srcId="{5077E2A1-E971-4626-848D-DC212B4B4390}" destId="{985449E6-8A29-4A9F-BDB9-7D9010A19AC9}" srcOrd="1" destOrd="0" parTransId="{33351ADD-0A94-4D68-816B-210A33BB6A8B}" sibTransId="{8F485A94-CC1C-4668-9646-998966E04E84}"/>
    <dgm:cxn modelId="{ED366D3A-51F9-4944-9EA8-B6BE836067D9}" srcId="{2F803499-EFAE-4C05-83A6-B126678E3A99}" destId="{5077E2A1-E971-4626-848D-DC212B4B4390}" srcOrd="1" destOrd="0" parTransId="{5CE38703-BA2C-4C41-A5D3-C439F46AD46E}" sibTransId="{430D6BEF-3D6C-4681-A671-DD702AA0BD78}"/>
    <dgm:cxn modelId="{5A7D2938-5D7A-4A9E-951A-CC7EC434FEA1}" type="presOf" srcId="{9E5F8283-6F50-47BC-89C0-6288699EB3C9}" destId="{C3B68A6E-BFA6-49C2-8495-116F4CB4AA7F}" srcOrd="0" destOrd="0" presId="urn:microsoft.com/office/officeart/2008/layout/CircleAccentTimeline"/>
    <dgm:cxn modelId="{958019B9-8FA1-4CB3-BE8F-00B5033A439F}" type="presOf" srcId="{DFF8B350-80C6-43A2-BE9B-BCC18B60EB7F}" destId="{E387FC74-FC87-4608-AED0-C2691A8645BD}" srcOrd="0" destOrd="0" presId="urn:microsoft.com/office/officeart/2008/layout/CircleAccentTimeline"/>
    <dgm:cxn modelId="{E3F8D08B-291D-4114-AF71-2529C05BBB42}" type="presOf" srcId="{985449E6-8A29-4A9F-BDB9-7D9010A19AC9}" destId="{05B0F276-1B51-4274-9710-5FFFDCB47C18}" srcOrd="0" destOrd="0" presId="urn:microsoft.com/office/officeart/2008/layout/CircleAccentTimeline"/>
    <dgm:cxn modelId="{1E4E62F0-6BC1-45E7-8A9C-68187083AEED}" srcId="{AE9FA73B-684D-4A41-B677-36B0E241BA10}" destId="{DFF8B350-80C6-43A2-BE9B-BCC18B60EB7F}" srcOrd="1" destOrd="0" parTransId="{48EF9BD1-21D3-4EFD-BF0B-569177444A77}" sibTransId="{0EDB2D44-C4EB-4D49-8646-5EC05D8E6F5D}"/>
    <dgm:cxn modelId="{F6353B64-8A47-4EA2-8156-7E1070ED9C66}" type="presOf" srcId="{661D3FE1-1B60-479A-921D-719002A690C6}" destId="{668A2DBE-B63E-475A-A699-152508387981}" srcOrd="0" destOrd="0" presId="urn:microsoft.com/office/officeart/2008/layout/CircleAccentTimeline"/>
    <dgm:cxn modelId="{5B97FB8F-49CE-44FD-8D5A-8409F0AA8C90}" type="presParOf" srcId="{1D0DC083-0C3B-41E1-B589-9DA61F106588}" destId="{1086AD6F-CEFD-4EDC-A4B8-D7960425B509}" srcOrd="0" destOrd="0" presId="urn:microsoft.com/office/officeart/2008/layout/CircleAccentTimeline"/>
    <dgm:cxn modelId="{5AD2FAD4-031A-4DB0-A085-9FED9EC18C75}" type="presParOf" srcId="{1086AD6F-CEFD-4EDC-A4B8-D7960425B509}" destId="{C5589806-80EE-4942-BC4B-C2F842770B59}" srcOrd="0" destOrd="0" presId="urn:microsoft.com/office/officeart/2008/layout/CircleAccentTimeline"/>
    <dgm:cxn modelId="{340E34C0-15FD-4C1D-AE2D-8B94198A65B2}" type="presParOf" srcId="{1086AD6F-CEFD-4EDC-A4B8-D7960425B509}" destId="{BB536067-D5BA-48C8-A331-6DD6E49DBDC6}" srcOrd="1" destOrd="0" presId="urn:microsoft.com/office/officeart/2008/layout/CircleAccentTimeline"/>
    <dgm:cxn modelId="{518BD2DA-77E1-4A95-A32D-D35EAE414074}" type="presParOf" srcId="{1086AD6F-CEFD-4EDC-A4B8-D7960425B509}" destId="{130C1D00-0429-49DA-8709-981EC2DF37A6}" srcOrd="2" destOrd="0" presId="urn:microsoft.com/office/officeart/2008/layout/CircleAccentTimeline"/>
    <dgm:cxn modelId="{4BFC7BBA-E99D-49E1-B569-CF51A04B03CC}" type="presParOf" srcId="{1D0DC083-0C3B-41E1-B589-9DA61F106588}" destId="{F56C472D-782B-4068-8A9E-A34798DE69DF}" srcOrd="1" destOrd="0" presId="urn:microsoft.com/office/officeart/2008/layout/CircleAccentTimeline"/>
    <dgm:cxn modelId="{32936809-E5A0-482E-957F-7E535EB87E57}" type="presParOf" srcId="{1D0DC083-0C3B-41E1-B589-9DA61F106588}" destId="{36C6503A-AFD4-42CD-A099-6DCDBC12D14E}" srcOrd="2" destOrd="0" presId="urn:microsoft.com/office/officeart/2008/layout/CircleAccentTimeline"/>
    <dgm:cxn modelId="{4B9C1FEC-0078-40A2-9CA2-4A886B7233A3}" type="presParOf" srcId="{1D0DC083-0C3B-41E1-B589-9DA61F106588}" destId="{4A109F6C-E200-4720-AD49-4282C051934C}" srcOrd="3" destOrd="0" presId="urn:microsoft.com/office/officeart/2008/layout/CircleAccentTimeline"/>
    <dgm:cxn modelId="{6006F284-F086-45EA-9B02-29D775502F75}" type="presParOf" srcId="{1D0DC083-0C3B-41E1-B589-9DA61F106588}" destId="{341DA128-6D6E-43A4-8807-46678F2BC21E}" srcOrd="4" destOrd="0" presId="urn:microsoft.com/office/officeart/2008/layout/CircleAccentTimeline"/>
    <dgm:cxn modelId="{A8C62555-1971-4694-82B0-0ED942DDA98A}" type="presParOf" srcId="{341DA128-6D6E-43A4-8807-46678F2BC21E}" destId="{C2FC8D04-8335-41C4-BE00-123FFF6BA5F3}" srcOrd="0" destOrd="0" presId="urn:microsoft.com/office/officeart/2008/layout/CircleAccentTimeline"/>
    <dgm:cxn modelId="{87A64B95-DECC-4A63-9A29-B9AA44C8C018}" type="presParOf" srcId="{341DA128-6D6E-43A4-8807-46678F2BC21E}" destId="{C3B68A6E-BFA6-49C2-8495-116F4CB4AA7F}" srcOrd="1" destOrd="0" presId="urn:microsoft.com/office/officeart/2008/layout/CircleAccentTimeline"/>
    <dgm:cxn modelId="{5EA71EE6-CA18-48D4-9FF5-ECE6FEA6AF32}" type="presParOf" srcId="{341DA128-6D6E-43A4-8807-46678F2BC21E}" destId="{3AC2A8D6-D62B-41BC-A68D-40121BDEF21B}" srcOrd="2" destOrd="0" presId="urn:microsoft.com/office/officeart/2008/layout/CircleAccentTimeline"/>
    <dgm:cxn modelId="{03794A59-F76C-4370-A864-31DF21CB4A0B}" type="presParOf" srcId="{1D0DC083-0C3B-41E1-B589-9DA61F106588}" destId="{2F4AD578-47F9-4C0A-BA85-EF65C0115C16}" srcOrd="5" destOrd="0" presId="urn:microsoft.com/office/officeart/2008/layout/CircleAccentTimeline"/>
    <dgm:cxn modelId="{2DCC4A61-7560-4DBC-BC69-AEFAEC478952}" type="presParOf" srcId="{1D0DC083-0C3B-41E1-B589-9DA61F106588}" destId="{E61DD7E9-AC30-4213-A929-D3D10D8C40BE}" srcOrd="6" destOrd="0" presId="urn:microsoft.com/office/officeart/2008/layout/CircleAccentTimeline"/>
    <dgm:cxn modelId="{5B6B4191-27BC-4F77-B8E3-0485F53009D6}" type="presParOf" srcId="{1D0DC083-0C3B-41E1-B589-9DA61F106588}" destId="{3CFC6926-D97F-4E8F-A989-7E1E953011C6}" srcOrd="7" destOrd="0" presId="urn:microsoft.com/office/officeart/2008/layout/CircleAccentTimeline"/>
    <dgm:cxn modelId="{FE2317EC-94D7-4F64-B6BC-E9A30D33253B}" type="presParOf" srcId="{1D0DC083-0C3B-41E1-B589-9DA61F106588}" destId="{FA47CAE0-C678-4673-B7C6-9F8C0F613B16}" srcOrd="8" destOrd="0" presId="urn:microsoft.com/office/officeart/2008/layout/CircleAccentTimeline"/>
    <dgm:cxn modelId="{7AF19B35-89A6-454E-A57E-09E733EC6D67}" type="presParOf" srcId="{FA47CAE0-C678-4673-B7C6-9F8C0F613B16}" destId="{5B9C8AAC-6821-4697-9388-58A0B1AACB37}" srcOrd="0" destOrd="0" presId="urn:microsoft.com/office/officeart/2008/layout/CircleAccentTimeline"/>
    <dgm:cxn modelId="{A135A350-8346-4506-9FD0-74F438BF9570}" type="presParOf" srcId="{FA47CAE0-C678-4673-B7C6-9F8C0F613B16}" destId="{E387FC74-FC87-4608-AED0-C2691A8645BD}" srcOrd="1" destOrd="0" presId="urn:microsoft.com/office/officeart/2008/layout/CircleAccentTimeline"/>
    <dgm:cxn modelId="{695F4ECE-E6EE-4FED-9CBE-6D590747F2BA}" type="presParOf" srcId="{FA47CAE0-C678-4673-B7C6-9F8C0F613B16}" destId="{2A04F98E-BE8C-4648-A83D-7F5157E2F680}" srcOrd="2" destOrd="0" presId="urn:microsoft.com/office/officeart/2008/layout/CircleAccentTimeline"/>
    <dgm:cxn modelId="{DCD8E71E-DA05-4A53-A51F-EC3AE87A78F4}" type="presParOf" srcId="{1D0DC083-0C3B-41E1-B589-9DA61F106588}" destId="{870593D0-41C0-474A-B4D0-6CDA5A54966C}" srcOrd="9" destOrd="0" presId="urn:microsoft.com/office/officeart/2008/layout/CircleAccentTimeline"/>
    <dgm:cxn modelId="{528C420B-8C7C-4F2F-9C98-C4C23F795E0F}" type="presParOf" srcId="{1D0DC083-0C3B-41E1-B589-9DA61F106588}" destId="{F329A769-FAE5-4E1C-9AC7-30AAD8493BDB}" srcOrd="10" destOrd="0" presId="urn:microsoft.com/office/officeart/2008/layout/CircleAccentTimeline"/>
    <dgm:cxn modelId="{EC1B20B7-97E3-4006-8C42-460D5D9553FE}" type="presParOf" srcId="{1D0DC083-0C3B-41E1-B589-9DA61F106588}" destId="{18A4B244-57A4-4058-BFB0-5F49EC44D335}" srcOrd="11" destOrd="0" presId="urn:microsoft.com/office/officeart/2008/layout/CircleAccentTimeline"/>
    <dgm:cxn modelId="{971CC219-FC9E-41E2-B629-3F26F5BF7AB2}" type="presParOf" srcId="{1D0DC083-0C3B-41E1-B589-9DA61F106588}" destId="{E48C076F-BB2F-4353-A378-CD3ABE8F633A}" srcOrd="12" destOrd="0" presId="urn:microsoft.com/office/officeart/2008/layout/CircleAccentTimeline"/>
    <dgm:cxn modelId="{6F24C4A4-AAF2-4D53-9781-855E49ECAE84}" type="presParOf" srcId="{E48C076F-BB2F-4353-A378-CD3ABE8F633A}" destId="{7FD31FC0-8D42-4F32-9A1B-7899F1B596EC}" srcOrd="0" destOrd="0" presId="urn:microsoft.com/office/officeart/2008/layout/CircleAccentTimeline"/>
    <dgm:cxn modelId="{AC5F0C71-37B3-4BCB-9CC7-166EC17A3829}" type="presParOf" srcId="{E48C076F-BB2F-4353-A378-CD3ABE8F633A}" destId="{F5594F31-6947-4E56-9FB1-C4CD61A89E93}" srcOrd="1" destOrd="0" presId="urn:microsoft.com/office/officeart/2008/layout/CircleAccentTimeline"/>
    <dgm:cxn modelId="{F2DE1C45-54AA-4E55-839E-0BA7C8890D4E}" type="presParOf" srcId="{E48C076F-BB2F-4353-A378-CD3ABE8F633A}" destId="{15BD8B80-2D7D-4035-88A2-95FBBBE56054}" srcOrd="2" destOrd="0" presId="urn:microsoft.com/office/officeart/2008/layout/CircleAccentTimeline"/>
    <dgm:cxn modelId="{CBFAECC1-FC3E-42B2-BC26-8A4CB78FCE61}" type="presParOf" srcId="{1D0DC083-0C3B-41E1-B589-9DA61F106588}" destId="{A93B2C49-DD1A-4654-8D3C-85B376FDB732}" srcOrd="13" destOrd="0" presId="urn:microsoft.com/office/officeart/2008/layout/CircleAccentTimeline"/>
    <dgm:cxn modelId="{CBD6279E-040F-46E1-9BE9-4D09DD5E61AD}" type="presParOf" srcId="{1D0DC083-0C3B-41E1-B589-9DA61F106588}" destId="{907D6B54-A84D-49CA-BDEC-E462070794AC}" srcOrd="14" destOrd="0" presId="urn:microsoft.com/office/officeart/2008/layout/CircleAccentTimeline"/>
    <dgm:cxn modelId="{86FE25E6-11EA-40DA-82A1-69ABECDFF192}" type="presParOf" srcId="{1D0DC083-0C3B-41E1-B589-9DA61F106588}" destId="{ABA0E858-1C40-4ABC-8BDC-8F4C07FF5A59}" srcOrd="15" destOrd="0" presId="urn:microsoft.com/office/officeart/2008/layout/CircleAccentTimeline"/>
    <dgm:cxn modelId="{59ACD06C-C546-4571-9523-19D08F9BA906}" type="presParOf" srcId="{ABA0E858-1C40-4ABC-8BDC-8F4C07FF5A59}" destId="{7369B8C7-591A-49C6-A59C-4BDB06A2174F}" srcOrd="0" destOrd="0" presId="urn:microsoft.com/office/officeart/2008/layout/CircleAccentTimeline"/>
    <dgm:cxn modelId="{34D601FC-BE48-4D61-85A4-E0E8F020CFF4}" type="presParOf" srcId="{ABA0E858-1C40-4ABC-8BDC-8F4C07FF5A59}" destId="{701A2479-6AC9-4C57-B96C-40DB775960D9}" srcOrd="1" destOrd="0" presId="urn:microsoft.com/office/officeart/2008/layout/CircleAccentTimeline"/>
    <dgm:cxn modelId="{BD3C6C86-CF5B-4D8A-B972-73980350733A}" type="presParOf" srcId="{ABA0E858-1C40-4ABC-8BDC-8F4C07FF5A59}" destId="{FD4C8DFF-DDD3-4965-98FC-0A96DC98115A}" srcOrd="2" destOrd="0" presId="urn:microsoft.com/office/officeart/2008/layout/CircleAccentTimeline"/>
    <dgm:cxn modelId="{BD0ECC4B-D0A6-4100-9C46-F958C023C7A3}" type="presParOf" srcId="{1D0DC083-0C3B-41E1-B589-9DA61F106588}" destId="{3B46E9E9-BC35-47B2-8D65-F9ADA6CD193D}" srcOrd="16" destOrd="0" presId="urn:microsoft.com/office/officeart/2008/layout/CircleAccentTimeline"/>
    <dgm:cxn modelId="{83F884F0-729C-4778-B170-26F7E0337C6F}" type="presParOf" srcId="{1D0DC083-0C3B-41E1-B589-9DA61F106588}" destId="{642EECAC-9180-4FDD-94B0-23408F159E1B}" srcOrd="17" destOrd="0" presId="urn:microsoft.com/office/officeart/2008/layout/CircleAccentTimeline"/>
    <dgm:cxn modelId="{FA4A00BB-08DB-491B-9082-767A8B2DE347}" type="presParOf" srcId="{1D0DC083-0C3B-41E1-B589-9DA61F106588}" destId="{3FFD45BF-5A65-4E0F-9D60-B9845F9061AC}" srcOrd="18" destOrd="0" presId="urn:microsoft.com/office/officeart/2008/layout/CircleAccentTimeline"/>
    <dgm:cxn modelId="{87474944-BC15-4C43-9342-929E76CB09CF}" type="presParOf" srcId="{1D0DC083-0C3B-41E1-B589-9DA61F106588}" destId="{9B3B1E56-3610-4A99-91E6-F6C2D5B761F3}" srcOrd="19" destOrd="0" presId="urn:microsoft.com/office/officeart/2008/layout/CircleAccentTimeline"/>
    <dgm:cxn modelId="{C5CE1300-55F6-4B9D-816F-4F770C119652}" type="presParOf" srcId="{9B3B1E56-3610-4A99-91E6-F6C2D5B761F3}" destId="{3EB241E9-5F17-4B77-AF2A-AFE06974DDC3}" srcOrd="0" destOrd="0" presId="urn:microsoft.com/office/officeart/2008/layout/CircleAccentTimeline"/>
    <dgm:cxn modelId="{29688D9E-58D8-488B-9159-9E80846AF2CE}" type="presParOf" srcId="{9B3B1E56-3610-4A99-91E6-F6C2D5B761F3}" destId="{668A2DBE-B63E-475A-A699-152508387981}" srcOrd="1" destOrd="0" presId="urn:microsoft.com/office/officeart/2008/layout/CircleAccentTimeline"/>
    <dgm:cxn modelId="{35E77037-5CB8-48E9-8A22-B78CD10B7FE3}" type="presParOf" srcId="{9B3B1E56-3610-4A99-91E6-F6C2D5B761F3}" destId="{D4997498-2042-4800-A107-43F2817EE918}" srcOrd="2" destOrd="0" presId="urn:microsoft.com/office/officeart/2008/layout/CircleAccentTimeline"/>
    <dgm:cxn modelId="{4304F9D5-C238-4424-89F9-20821706ABA8}" type="presParOf" srcId="{1D0DC083-0C3B-41E1-B589-9DA61F106588}" destId="{C6848B33-544A-48E4-9F1C-81FEF8B659A5}" srcOrd="20" destOrd="0" presId="urn:microsoft.com/office/officeart/2008/layout/CircleAccentTimeline"/>
    <dgm:cxn modelId="{1FCEAFB6-9CA4-43BA-9E21-E790E0407F9E}" type="presParOf" srcId="{1D0DC083-0C3B-41E1-B589-9DA61F106588}" destId="{8B71E7EB-FC9D-40CA-88BE-92E2E7B4653F}" srcOrd="21" destOrd="0" presId="urn:microsoft.com/office/officeart/2008/layout/CircleAccentTimeline"/>
    <dgm:cxn modelId="{AFB0B3D7-AC12-4F44-8E64-D133F7864523}" type="presParOf" srcId="{1D0DC083-0C3B-41E1-B589-9DA61F106588}" destId="{D67FED45-8E2C-4840-AFBC-30733267167D}" srcOrd="22" destOrd="0" presId="urn:microsoft.com/office/officeart/2008/layout/CircleAccentTimeline"/>
    <dgm:cxn modelId="{7BFDD1BB-EE4C-43A1-9F49-1EE62FFB8510}" type="presParOf" srcId="{1D0DC083-0C3B-41E1-B589-9DA61F106588}" destId="{A74598C2-66CC-473D-92DC-743301BDF568}" srcOrd="23" destOrd="0" presId="urn:microsoft.com/office/officeart/2008/layout/CircleAccentTimeline"/>
    <dgm:cxn modelId="{36EE2829-D646-4426-9C59-4FC9D8C1C8A9}" type="presParOf" srcId="{A74598C2-66CC-473D-92DC-743301BDF568}" destId="{0A0ED567-3A39-4823-8237-28E7FAFE04E9}" srcOrd="0" destOrd="0" presId="urn:microsoft.com/office/officeart/2008/layout/CircleAccentTimeline"/>
    <dgm:cxn modelId="{14BFCC28-EC57-4B3F-9A85-A88AEA426AE6}" type="presParOf" srcId="{A74598C2-66CC-473D-92DC-743301BDF568}" destId="{05B0F276-1B51-4274-9710-5FFFDCB47C18}" srcOrd="1" destOrd="0" presId="urn:microsoft.com/office/officeart/2008/layout/CircleAccentTimeline"/>
    <dgm:cxn modelId="{488EFAF5-1476-48C9-86A0-2C0D435A2DB1}" type="presParOf" srcId="{A74598C2-66CC-473D-92DC-743301BDF568}" destId="{59A5E6B3-3A78-4369-B5BE-DA0C6AEF6628}" srcOrd="2" destOrd="0" presId="urn:microsoft.com/office/officeart/2008/layout/CircleAccentTimeline"/>
    <dgm:cxn modelId="{BC9F61E6-2561-40C3-BDC3-068918855BF6}" type="presParOf" srcId="{1D0DC083-0C3B-41E1-B589-9DA61F106588}" destId="{C06FC268-7323-4360-86E9-FE3D5D4FE6E6}" srcOrd="24" destOrd="0" presId="urn:microsoft.com/office/officeart/2008/layout/CircleAccentTimeline"/>
    <dgm:cxn modelId="{5FCD1B15-B42C-4BB7-A9AC-F72C208AF0DD}" type="presParOf" srcId="{1D0DC083-0C3B-41E1-B589-9DA61F106588}" destId="{7495C403-D5EF-4AEA-BD5A-5F893BEDE83D}" srcOrd="25" destOrd="0" presId="urn:microsoft.com/office/officeart/2008/layout/CircleAccentTimeline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03499-EFAE-4C05-83A6-B126678E3A99}" type="doc">
      <dgm:prSet loTypeId="urn:microsoft.com/office/officeart/2008/layout/CircleAccentTimeline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CR"/>
        </a:p>
      </dgm:t>
    </dgm:pt>
    <dgm:pt modelId="{5077E2A1-E971-4626-848D-DC212B4B4390}">
      <dgm:prSet phldrT="[Texto]"/>
      <dgm:spPr/>
      <dgm:t>
        <a:bodyPr/>
        <a:lstStyle/>
        <a:p>
          <a:pPr algn="ctr"/>
          <a:r>
            <a:rPr lang="es-CR" dirty="0" smtClean="0"/>
            <a:t>Liquidación</a:t>
          </a:r>
          <a:endParaRPr lang="es-CR" dirty="0"/>
        </a:p>
      </dgm:t>
    </dgm:pt>
    <dgm:pt modelId="{5CE38703-BA2C-4C41-A5D3-C439F46AD46E}" type="parTrans" cxnId="{ED366D3A-51F9-4944-9EA8-B6BE836067D9}">
      <dgm:prSet/>
      <dgm:spPr/>
      <dgm:t>
        <a:bodyPr/>
        <a:lstStyle/>
        <a:p>
          <a:pPr algn="ctr"/>
          <a:endParaRPr lang="es-CR"/>
        </a:p>
      </dgm:t>
    </dgm:pt>
    <dgm:pt modelId="{430D6BEF-3D6C-4681-A671-DD702AA0BD78}" type="sibTrans" cxnId="{ED366D3A-51F9-4944-9EA8-B6BE836067D9}">
      <dgm:prSet/>
      <dgm:spPr/>
      <dgm:t>
        <a:bodyPr/>
        <a:lstStyle/>
        <a:p>
          <a:pPr algn="ctr"/>
          <a:endParaRPr lang="es-CR"/>
        </a:p>
      </dgm:t>
    </dgm:pt>
    <dgm:pt modelId="{661D3FE1-1B60-479A-921D-719002A690C6}">
      <dgm:prSet phldrT="[Texto]"/>
      <dgm:spPr/>
      <dgm:t>
        <a:bodyPr/>
        <a:lstStyle/>
        <a:p>
          <a:pPr algn="ctr"/>
          <a:r>
            <a:rPr lang="es-CR" dirty="0" smtClean="0"/>
            <a:t>Morosidad</a:t>
          </a:r>
          <a:endParaRPr lang="es-CR" dirty="0"/>
        </a:p>
      </dgm:t>
    </dgm:pt>
    <dgm:pt modelId="{D14A069C-4F7E-4D59-818A-1285AC11DCC6}" type="parTrans" cxnId="{1698E698-6BE0-4F30-A3E7-A893F50D828E}">
      <dgm:prSet/>
      <dgm:spPr/>
      <dgm:t>
        <a:bodyPr/>
        <a:lstStyle/>
        <a:p>
          <a:pPr algn="ctr"/>
          <a:endParaRPr lang="es-CR"/>
        </a:p>
      </dgm:t>
    </dgm:pt>
    <dgm:pt modelId="{EDBFC39D-1513-46F2-AB7D-B1E54F931C46}" type="sibTrans" cxnId="{1698E698-6BE0-4F30-A3E7-A893F50D828E}">
      <dgm:prSet/>
      <dgm:spPr/>
      <dgm:t>
        <a:bodyPr/>
        <a:lstStyle/>
        <a:p>
          <a:pPr algn="ctr"/>
          <a:endParaRPr lang="es-CR"/>
        </a:p>
      </dgm:t>
    </dgm:pt>
    <dgm:pt modelId="{985449E6-8A29-4A9F-BDB9-7D9010A19AC9}">
      <dgm:prSet phldrT="[Texto]"/>
      <dgm:spPr/>
      <dgm:t>
        <a:bodyPr/>
        <a:lstStyle/>
        <a:p>
          <a:pPr algn="ctr"/>
          <a:r>
            <a:rPr lang="es-CR" dirty="0" smtClean="0"/>
            <a:t>Pago</a:t>
          </a:r>
        </a:p>
        <a:p>
          <a:pPr algn="ctr"/>
          <a:r>
            <a:rPr lang="es-CR" dirty="0" err="1" smtClean="0"/>
            <a:t>Extratemporánea</a:t>
          </a:r>
          <a:endParaRPr lang="es-CR" dirty="0"/>
        </a:p>
      </dgm:t>
    </dgm:pt>
    <dgm:pt modelId="{33351ADD-0A94-4D68-816B-210A33BB6A8B}" type="parTrans" cxnId="{46C9DE34-D4BC-4E18-851C-9F2C743A6A51}">
      <dgm:prSet/>
      <dgm:spPr/>
      <dgm:t>
        <a:bodyPr/>
        <a:lstStyle/>
        <a:p>
          <a:pPr algn="ctr"/>
          <a:endParaRPr lang="es-CR"/>
        </a:p>
      </dgm:t>
    </dgm:pt>
    <dgm:pt modelId="{8F485A94-CC1C-4668-9646-998966E04E84}" type="sibTrans" cxnId="{46C9DE34-D4BC-4E18-851C-9F2C743A6A51}">
      <dgm:prSet/>
      <dgm:spPr/>
      <dgm:t>
        <a:bodyPr/>
        <a:lstStyle/>
        <a:p>
          <a:pPr algn="ctr"/>
          <a:endParaRPr lang="es-CR"/>
        </a:p>
      </dgm:t>
    </dgm:pt>
    <dgm:pt modelId="{1D0DC083-0C3B-41E1-B589-9DA61F106588}" type="pres">
      <dgm:prSet presAssocID="{2F803499-EFAE-4C05-83A6-B126678E3A9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ABA0E858-1C40-4ABC-8BDC-8F4C07FF5A59}" type="pres">
      <dgm:prSet presAssocID="{5077E2A1-E971-4626-848D-DC212B4B4390}" presName="parComposite" presStyleCnt="0"/>
      <dgm:spPr/>
    </dgm:pt>
    <dgm:pt modelId="{7369B8C7-591A-49C6-A59C-4BDB06A2174F}" type="pres">
      <dgm:prSet presAssocID="{5077E2A1-E971-4626-848D-DC212B4B4390}" presName="parBigCircle" presStyleLbl="node0" presStyleIdx="0" presStyleCnt="1" custLinFactNeighborX="48035" custLinFactNeighborY="1371"/>
      <dgm:spPr/>
    </dgm:pt>
    <dgm:pt modelId="{701A2479-6AC9-4C57-B96C-40DB775960D9}" type="pres">
      <dgm:prSet presAssocID="{5077E2A1-E971-4626-848D-DC212B4B4390}" presName="parTx" presStyleLbl="revTx" presStyleIdx="0" presStyleCnt="5" custLinFactNeighborX="45344" custLinFactNeighborY="146"/>
      <dgm:spPr/>
      <dgm:t>
        <a:bodyPr/>
        <a:lstStyle/>
        <a:p>
          <a:endParaRPr lang="es-CR"/>
        </a:p>
      </dgm:t>
    </dgm:pt>
    <dgm:pt modelId="{FD4C8DFF-DDD3-4965-98FC-0A96DC98115A}" type="pres">
      <dgm:prSet presAssocID="{5077E2A1-E971-4626-848D-DC212B4B4390}" presName="bSpace" presStyleCnt="0"/>
      <dgm:spPr/>
    </dgm:pt>
    <dgm:pt modelId="{3B46E9E9-BC35-47B2-8D65-F9ADA6CD193D}" type="pres">
      <dgm:prSet presAssocID="{5077E2A1-E971-4626-848D-DC212B4B4390}" presName="parBackupNorm" presStyleCnt="0"/>
      <dgm:spPr/>
    </dgm:pt>
    <dgm:pt modelId="{642EECAC-9180-4FDD-94B0-23408F159E1B}" type="pres">
      <dgm:prSet presAssocID="{430D6BEF-3D6C-4681-A671-DD702AA0BD78}" presName="parSpace" presStyleCnt="0"/>
      <dgm:spPr/>
    </dgm:pt>
    <dgm:pt modelId="{3FFD45BF-5A65-4E0F-9D60-B9845F9061AC}" type="pres">
      <dgm:prSet presAssocID="{661D3FE1-1B60-479A-921D-719002A690C6}" presName="desBackupLeftNorm" presStyleCnt="0"/>
      <dgm:spPr/>
    </dgm:pt>
    <dgm:pt modelId="{9B3B1E56-3610-4A99-91E6-F6C2D5B761F3}" type="pres">
      <dgm:prSet presAssocID="{661D3FE1-1B60-479A-921D-719002A690C6}" presName="desComposite" presStyleCnt="0"/>
      <dgm:spPr/>
    </dgm:pt>
    <dgm:pt modelId="{3EB241E9-5F17-4B77-AF2A-AFE06974DDC3}" type="pres">
      <dgm:prSet presAssocID="{661D3FE1-1B60-479A-921D-719002A690C6}" presName="desCircle" presStyleLbl="node1" presStyleIdx="0" presStyleCnt="2" custLinFactNeighborX="93324" custLinFactNeighborY="389"/>
      <dgm:spPr/>
    </dgm:pt>
    <dgm:pt modelId="{668A2DBE-B63E-475A-A699-152508387981}" type="pres">
      <dgm:prSet presAssocID="{661D3FE1-1B60-479A-921D-719002A690C6}" presName="chTx" presStyleLbl="revTx" presStyleIdx="1" presStyleCnt="5" custLinFactNeighborX="52404" custLinFactNeighborY="169"/>
      <dgm:spPr/>
      <dgm:t>
        <a:bodyPr/>
        <a:lstStyle/>
        <a:p>
          <a:endParaRPr lang="es-CR"/>
        </a:p>
      </dgm:t>
    </dgm:pt>
    <dgm:pt modelId="{D4997498-2042-4800-A107-43F2817EE918}" type="pres">
      <dgm:prSet presAssocID="{661D3FE1-1B60-479A-921D-719002A690C6}" presName="desTx" presStyleLbl="revTx" presStyleIdx="2" presStyleCnt="5" custLinFactNeighborX="52404" custLinFactNeighborY="169">
        <dgm:presLayoutVars>
          <dgm:bulletEnabled val="1"/>
        </dgm:presLayoutVars>
      </dgm:prSet>
      <dgm:spPr/>
    </dgm:pt>
    <dgm:pt modelId="{C6848B33-544A-48E4-9F1C-81FEF8B659A5}" type="pres">
      <dgm:prSet presAssocID="{661D3FE1-1B60-479A-921D-719002A690C6}" presName="desBackupRightNorm" presStyleCnt="0"/>
      <dgm:spPr/>
    </dgm:pt>
    <dgm:pt modelId="{8B71E7EB-FC9D-40CA-88BE-92E2E7B4653F}" type="pres">
      <dgm:prSet presAssocID="{EDBFC39D-1513-46F2-AB7D-B1E54F931C46}" presName="desSpace" presStyleCnt="0"/>
      <dgm:spPr/>
    </dgm:pt>
    <dgm:pt modelId="{D67FED45-8E2C-4840-AFBC-30733267167D}" type="pres">
      <dgm:prSet presAssocID="{985449E6-8A29-4A9F-BDB9-7D9010A19AC9}" presName="desBackupLeftNorm" presStyleCnt="0"/>
      <dgm:spPr/>
    </dgm:pt>
    <dgm:pt modelId="{A74598C2-66CC-473D-92DC-743301BDF568}" type="pres">
      <dgm:prSet presAssocID="{985449E6-8A29-4A9F-BDB9-7D9010A19AC9}" presName="desComposite" presStyleCnt="0"/>
      <dgm:spPr/>
    </dgm:pt>
    <dgm:pt modelId="{0A0ED567-3A39-4823-8237-28E7FAFE04E9}" type="pres">
      <dgm:prSet presAssocID="{985449E6-8A29-4A9F-BDB9-7D9010A19AC9}" presName="desCircle" presStyleLbl="node1" presStyleIdx="1" presStyleCnt="2" custLinFactNeighborX="93324" custLinFactNeighborY="389"/>
      <dgm:spPr/>
    </dgm:pt>
    <dgm:pt modelId="{05B0F276-1B51-4274-9710-5FFFDCB47C18}" type="pres">
      <dgm:prSet presAssocID="{985449E6-8A29-4A9F-BDB9-7D9010A19AC9}" presName="chTx" presStyleLbl="revTx" presStyleIdx="3" presStyleCnt="5" custLinFactNeighborX="52404" custLinFactNeighborY="169"/>
      <dgm:spPr/>
      <dgm:t>
        <a:bodyPr/>
        <a:lstStyle/>
        <a:p>
          <a:endParaRPr lang="es-CR"/>
        </a:p>
      </dgm:t>
    </dgm:pt>
    <dgm:pt modelId="{59A5E6B3-3A78-4369-B5BE-DA0C6AEF6628}" type="pres">
      <dgm:prSet presAssocID="{985449E6-8A29-4A9F-BDB9-7D9010A19AC9}" presName="desTx" presStyleLbl="revTx" presStyleIdx="4" presStyleCnt="5">
        <dgm:presLayoutVars>
          <dgm:bulletEnabled val="1"/>
        </dgm:presLayoutVars>
      </dgm:prSet>
      <dgm:spPr/>
    </dgm:pt>
    <dgm:pt modelId="{C06FC268-7323-4360-86E9-FE3D5D4FE6E6}" type="pres">
      <dgm:prSet presAssocID="{985449E6-8A29-4A9F-BDB9-7D9010A19AC9}" presName="desBackupRightNorm" presStyleCnt="0"/>
      <dgm:spPr/>
    </dgm:pt>
    <dgm:pt modelId="{7495C403-D5EF-4AEA-BD5A-5F893BEDE83D}" type="pres">
      <dgm:prSet presAssocID="{8F485A94-CC1C-4668-9646-998966E04E84}" presName="desSpace" presStyleCnt="0"/>
      <dgm:spPr/>
    </dgm:pt>
  </dgm:ptLst>
  <dgm:cxnLst>
    <dgm:cxn modelId="{598E305C-7922-49D1-AB8D-27A3D886FCB7}" type="presOf" srcId="{661D3FE1-1B60-479A-921D-719002A690C6}" destId="{668A2DBE-B63E-475A-A699-152508387981}" srcOrd="0" destOrd="0" presId="urn:microsoft.com/office/officeart/2008/layout/CircleAccentTimeline"/>
    <dgm:cxn modelId="{1698E698-6BE0-4F30-A3E7-A893F50D828E}" srcId="{5077E2A1-E971-4626-848D-DC212B4B4390}" destId="{661D3FE1-1B60-479A-921D-719002A690C6}" srcOrd="0" destOrd="0" parTransId="{D14A069C-4F7E-4D59-818A-1285AC11DCC6}" sibTransId="{EDBFC39D-1513-46F2-AB7D-B1E54F931C46}"/>
    <dgm:cxn modelId="{ED366D3A-51F9-4944-9EA8-B6BE836067D9}" srcId="{2F803499-EFAE-4C05-83A6-B126678E3A99}" destId="{5077E2A1-E971-4626-848D-DC212B4B4390}" srcOrd="0" destOrd="0" parTransId="{5CE38703-BA2C-4C41-A5D3-C439F46AD46E}" sibTransId="{430D6BEF-3D6C-4681-A671-DD702AA0BD78}"/>
    <dgm:cxn modelId="{05892AA4-B943-46BB-9D99-391F67523C21}" type="presOf" srcId="{5077E2A1-E971-4626-848D-DC212B4B4390}" destId="{701A2479-6AC9-4C57-B96C-40DB775960D9}" srcOrd="0" destOrd="0" presId="urn:microsoft.com/office/officeart/2008/layout/CircleAccentTimeline"/>
    <dgm:cxn modelId="{4C485EB8-928B-45FE-97DB-1ED48E0C9D1F}" type="presOf" srcId="{2F803499-EFAE-4C05-83A6-B126678E3A99}" destId="{1D0DC083-0C3B-41E1-B589-9DA61F106588}" srcOrd="0" destOrd="0" presId="urn:microsoft.com/office/officeart/2008/layout/CircleAccentTimeline"/>
    <dgm:cxn modelId="{112A394C-FFCA-4217-95BE-90A13D7C4448}" type="presOf" srcId="{985449E6-8A29-4A9F-BDB9-7D9010A19AC9}" destId="{05B0F276-1B51-4274-9710-5FFFDCB47C18}" srcOrd="0" destOrd="0" presId="urn:microsoft.com/office/officeart/2008/layout/CircleAccentTimeline"/>
    <dgm:cxn modelId="{46C9DE34-D4BC-4E18-851C-9F2C743A6A51}" srcId="{5077E2A1-E971-4626-848D-DC212B4B4390}" destId="{985449E6-8A29-4A9F-BDB9-7D9010A19AC9}" srcOrd="1" destOrd="0" parTransId="{33351ADD-0A94-4D68-816B-210A33BB6A8B}" sibTransId="{8F485A94-CC1C-4668-9646-998966E04E84}"/>
    <dgm:cxn modelId="{D8639C43-A93C-46B6-AB07-1C3750B7AD5C}" type="presParOf" srcId="{1D0DC083-0C3B-41E1-B589-9DA61F106588}" destId="{ABA0E858-1C40-4ABC-8BDC-8F4C07FF5A59}" srcOrd="0" destOrd="0" presId="urn:microsoft.com/office/officeart/2008/layout/CircleAccentTimeline"/>
    <dgm:cxn modelId="{979E6751-785A-427F-8288-AC776E462565}" type="presParOf" srcId="{ABA0E858-1C40-4ABC-8BDC-8F4C07FF5A59}" destId="{7369B8C7-591A-49C6-A59C-4BDB06A2174F}" srcOrd="0" destOrd="0" presId="urn:microsoft.com/office/officeart/2008/layout/CircleAccentTimeline"/>
    <dgm:cxn modelId="{5E343EB2-6DD0-4C27-922D-D65D06E255BE}" type="presParOf" srcId="{ABA0E858-1C40-4ABC-8BDC-8F4C07FF5A59}" destId="{701A2479-6AC9-4C57-B96C-40DB775960D9}" srcOrd="1" destOrd="0" presId="urn:microsoft.com/office/officeart/2008/layout/CircleAccentTimeline"/>
    <dgm:cxn modelId="{5089AA96-1EB8-4086-A64E-56ABFE872FF4}" type="presParOf" srcId="{ABA0E858-1C40-4ABC-8BDC-8F4C07FF5A59}" destId="{FD4C8DFF-DDD3-4965-98FC-0A96DC98115A}" srcOrd="2" destOrd="0" presId="urn:microsoft.com/office/officeart/2008/layout/CircleAccentTimeline"/>
    <dgm:cxn modelId="{E1DB740E-5328-48A4-9EF4-B97D6E574C8B}" type="presParOf" srcId="{1D0DC083-0C3B-41E1-B589-9DA61F106588}" destId="{3B46E9E9-BC35-47B2-8D65-F9ADA6CD193D}" srcOrd="1" destOrd="0" presId="urn:microsoft.com/office/officeart/2008/layout/CircleAccentTimeline"/>
    <dgm:cxn modelId="{776D2EDC-9CD5-449F-BB9B-2670BD84C99B}" type="presParOf" srcId="{1D0DC083-0C3B-41E1-B589-9DA61F106588}" destId="{642EECAC-9180-4FDD-94B0-23408F159E1B}" srcOrd="2" destOrd="0" presId="urn:microsoft.com/office/officeart/2008/layout/CircleAccentTimeline"/>
    <dgm:cxn modelId="{5CD0850E-40EF-4838-BD93-7EA8F13C676E}" type="presParOf" srcId="{1D0DC083-0C3B-41E1-B589-9DA61F106588}" destId="{3FFD45BF-5A65-4E0F-9D60-B9845F9061AC}" srcOrd="3" destOrd="0" presId="urn:microsoft.com/office/officeart/2008/layout/CircleAccentTimeline"/>
    <dgm:cxn modelId="{A0FD536D-040B-4D6F-9B6D-379F9B33D8FA}" type="presParOf" srcId="{1D0DC083-0C3B-41E1-B589-9DA61F106588}" destId="{9B3B1E56-3610-4A99-91E6-F6C2D5B761F3}" srcOrd="4" destOrd="0" presId="urn:microsoft.com/office/officeart/2008/layout/CircleAccentTimeline"/>
    <dgm:cxn modelId="{FAE3B701-14E3-46C8-82E2-514E82DEBACB}" type="presParOf" srcId="{9B3B1E56-3610-4A99-91E6-F6C2D5B761F3}" destId="{3EB241E9-5F17-4B77-AF2A-AFE06974DDC3}" srcOrd="0" destOrd="0" presId="urn:microsoft.com/office/officeart/2008/layout/CircleAccentTimeline"/>
    <dgm:cxn modelId="{765B8724-5C20-4C05-BB3A-AD2BF4C51F32}" type="presParOf" srcId="{9B3B1E56-3610-4A99-91E6-F6C2D5B761F3}" destId="{668A2DBE-B63E-475A-A699-152508387981}" srcOrd="1" destOrd="0" presId="urn:microsoft.com/office/officeart/2008/layout/CircleAccentTimeline"/>
    <dgm:cxn modelId="{75A2D936-C7F0-4353-AA5E-F6FC52360897}" type="presParOf" srcId="{9B3B1E56-3610-4A99-91E6-F6C2D5B761F3}" destId="{D4997498-2042-4800-A107-43F2817EE918}" srcOrd="2" destOrd="0" presId="urn:microsoft.com/office/officeart/2008/layout/CircleAccentTimeline"/>
    <dgm:cxn modelId="{79E1E80B-0F5C-4732-BA47-8133D757FEF4}" type="presParOf" srcId="{1D0DC083-0C3B-41E1-B589-9DA61F106588}" destId="{C6848B33-544A-48E4-9F1C-81FEF8B659A5}" srcOrd="5" destOrd="0" presId="urn:microsoft.com/office/officeart/2008/layout/CircleAccentTimeline"/>
    <dgm:cxn modelId="{B09A079B-D001-462D-93AE-45CC78F037DA}" type="presParOf" srcId="{1D0DC083-0C3B-41E1-B589-9DA61F106588}" destId="{8B71E7EB-FC9D-40CA-88BE-92E2E7B4653F}" srcOrd="6" destOrd="0" presId="urn:microsoft.com/office/officeart/2008/layout/CircleAccentTimeline"/>
    <dgm:cxn modelId="{F823F30A-A5C9-49CC-81DC-71E67D3AAB39}" type="presParOf" srcId="{1D0DC083-0C3B-41E1-B589-9DA61F106588}" destId="{D67FED45-8E2C-4840-AFBC-30733267167D}" srcOrd="7" destOrd="0" presId="urn:microsoft.com/office/officeart/2008/layout/CircleAccentTimeline"/>
    <dgm:cxn modelId="{AA69B6E5-2D5F-46F5-B9E1-99318213D65A}" type="presParOf" srcId="{1D0DC083-0C3B-41E1-B589-9DA61F106588}" destId="{A74598C2-66CC-473D-92DC-743301BDF568}" srcOrd="8" destOrd="0" presId="urn:microsoft.com/office/officeart/2008/layout/CircleAccentTimeline"/>
    <dgm:cxn modelId="{F3A667D7-B1D6-4F79-AF3C-83DCDF304CF9}" type="presParOf" srcId="{A74598C2-66CC-473D-92DC-743301BDF568}" destId="{0A0ED567-3A39-4823-8237-28E7FAFE04E9}" srcOrd="0" destOrd="0" presId="urn:microsoft.com/office/officeart/2008/layout/CircleAccentTimeline"/>
    <dgm:cxn modelId="{7FC78B5F-6D8F-40EC-B7F7-EE81C8B544C1}" type="presParOf" srcId="{A74598C2-66CC-473D-92DC-743301BDF568}" destId="{05B0F276-1B51-4274-9710-5FFFDCB47C18}" srcOrd="1" destOrd="0" presId="urn:microsoft.com/office/officeart/2008/layout/CircleAccentTimeline"/>
    <dgm:cxn modelId="{374112A5-1610-421A-97C2-578D1D9451FC}" type="presParOf" srcId="{A74598C2-66CC-473D-92DC-743301BDF568}" destId="{59A5E6B3-3A78-4369-B5BE-DA0C6AEF6628}" srcOrd="2" destOrd="0" presId="urn:microsoft.com/office/officeart/2008/layout/CircleAccentTimeline"/>
    <dgm:cxn modelId="{46240607-2694-4A90-8D5D-368A36676C71}" type="presParOf" srcId="{1D0DC083-0C3B-41E1-B589-9DA61F106588}" destId="{C06FC268-7323-4360-86E9-FE3D5D4FE6E6}" srcOrd="9" destOrd="0" presId="urn:microsoft.com/office/officeart/2008/layout/CircleAccentTimeline"/>
    <dgm:cxn modelId="{F6036C87-C55A-4077-9511-5B77530E2C81}" type="presParOf" srcId="{1D0DC083-0C3B-41E1-B589-9DA61F106588}" destId="{7495C403-D5EF-4AEA-BD5A-5F893BEDE83D}" srcOrd="10" destOrd="0" presId="urn:microsoft.com/office/officeart/2008/layout/CircleAccentTimeline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49212-39B7-4ECE-81D4-1E86BF38544E}" type="doc">
      <dgm:prSet loTypeId="urn:microsoft.com/office/officeart/2005/8/layout/equation2" loCatId="process" qsTypeId="urn:microsoft.com/office/officeart/2005/8/quickstyle/simple1#3" qsCatId="simple" csTypeId="urn:microsoft.com/office/officeart/2005/8/colors/accent1_2#3" csCatId="accent1" phldr="1"/>
      <dgm:spPr/>
    </dgm:pt>
    <dgm:pt modelId="{854153FD-3331-4019-86C2-82643712FD67}">
      <dgm:prSet phldrT="[Texto]"/>
      <dgm:spPr/>
      <dgm:t>
        <a:bodyPr/>
        <a:lstStyle/>
        <a:p>
          <a:r>
            <a:rPr lang="es-ES" dirty="0" smtClean="0"/>
            <a:t>Renta</a:t>
          </a:r>
          <a:endParaRPr lang="es-ES" dirty="0"/>
        </a:p>
      </dgm:t>
    </dgm:pt>
    <dgm:pt modelId="{4316F6E4-217F-413D-80B1-F091BFBC0245}" type="parTrans" cxnId="{E6AD65B1-8BAE-4BF2-9661-A76FAB65DF47}">
      <dgm:prSet/>
      <dgm:spPr/>
      <dgm:t>
        <a:bodyPr/>
        <a:lstStyle/>
        <a:p>
          <a:endParaRPr lang="es-ES"/>
        </a:p>
      </dgm:t>
    </dgm:pt>
    <dgm:pt modelId="{AB969840-C214-4D36-A9D6-CEAEFB218FF8}" type="sibTrans" cxnId="{E6AD65B1-8BAE-4BF2-9661-A76FAB65DF47}">
      <dgm:prSet/>
      <dgm:spPr/>
      <dgm:t>
        <a:bodyPr/>
        <a:lstStyle/>
        <a:p>
          <a:endParaRPr lang="es-ES"/>
        </a:p>
      </dgm:t>
    </dgm:pt>
    <dgm:pt modelId="{F3FB221B-DD18-43DD-92F8-E73DE46E1795}">
      <dgm:prSet phldrT="[Texto]" custT="1"/>
      <dgm:spPr/>
      <dgm:t>
        <a:bodyPr/>
        <a:lstStyle/>
        <a:p>
          <a:r>
            <a:rPr lang="es-ES" sz="1100" dirty="0" smtClean="0"/>
            <a:t>Informativas</a:t>
          </a:r>
          <a:endParaRPr lang="es-ES" sz="1100" dirty="0"/>
        </a:p>
      </dgm:t>
    </dgm:pt>
    <dgm:pt modelId="{7DEAB569-501D-4464-A559-A7FE06DDC948}" type="parTrans" cxnId="{6A869665-9089-4F2A-ADC0-0063EEE98C91}">
      <dgm:prSet/>
      <dgm:spPr/>
      <dgm:t>
        <a:bodyPr/>
        <a:lstStyle/>
        <a:p>
          <a:endParaRPr lang="es-ES"/>
        </a:p>
      </dgm:t>
    </dgm:pt>
    <dgm:pt modelId="{0EDE85ED-8C02-4790-B6BF-F431EF56D32F}" type="sibTrans" cxnId="{6A869665-9089-4F2A-ADC0-0063EEE98C91}">
      <dgm:prSet/>
      <dgm:spPr/>
      <dgm:t>
        <a:bodyPr/>
        <a:lstStyle/>
        <a:p>
          <a:endParaRPr lang="es-ES"/>
        </a:p>
      </dgm:t>
    </dgm:pt>
    <dgm:pt modelId="{568A6D5E-E681-4CB4-BD3F-2FA081B1AD1B}">
      <dgm:prSet phldrT="[Texto]"/>
      <dgm:spPr/>
      <dgm:t>
        <a:bodyPr/>
        <a:lstStyle/>
        <a:p>
          <a:r>
            <a:rPr lang="es-ES" dirty="0" smtClean="0"/>
            <a:t>Liquidaciones Previas por IT</a:t>
          </a:r>
          <a:endParaRPr lang="es-ES" dirty="0"/>
        </a:p>
      </dgm:t>
    </dgm:pt>
    <dgm:pt modelId="{19C70F30-9714-4A97-9995-7DB56073A51D}" type="parTrans" cxnId="{A3CEDC4C-A12A-4FFA-8611-EAAC030F0D30}">
      <dgm:prSet/>
      <dgm:spPr/>
      <dgm:t>
        <a:bodyPr/>
        <a:lstStyle/>
        <a:p>
          <a:endParaRPr lang="es-ES"/>
        </a:p>
      </dgm:t>
    </dgm:pt>
    <dgm:pt modelId="{ED2A9A55-28B7-4392-BD2E-1F01E8B96A43}" type="sibTrans" cxnId="{A3CEDC4C-A12A-4FFA-8611-EAAC030F0D30}">
      <dgm:prSet/>
      <dgm:spPr/>
      <dgm:t>
        <a:bodyPr/>
        <a:lstStyle/>
        <a:p>
          <a:endParaRPr lang="es-ES"/>
        </a:p>
      </dgm:t>
    </dgm:pt>
    <dgm:pt modelId="{977697F1-E4BC-4194-BD73-2DB3DBFE3557}" type="pres">
      <dgm:prSet presAssocID="{D5A49212-39B7-4ECE-81D4-1E86BF38544E}" presName="Name0" presStyleCnt="0">
        <dgm:presLayoutVars>
          <dgm:dir/>
          <dgm:resizeHandles val="exact"/>
        </dgm:presLayoutVars>
      </dgm:prSet>
      <dgm:spPr/>
    </dgm:pt>
    <dgm:pt modelId="{C1BF03D7-2406-4CA0-9718-245D26A1FDEF}" type="pres">
      <dgm:prSet presAssocID="{D5A49212-39B7-4ECE-81D4-1E86BF38544E}" presName="vNodes" presStyleCnt="0"/>
      <dgm:spPr/>
    </dgm:pt>
    <dgm:pt modelId="{84D242FB-85A5-4276-8A45-427204874C23}" type="pres">
      <dgm:prSet presAssocID="{854153FD-3331-4019-86C2-82643712FD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FBC71-05E4-4559-A2FE-E89EB38B8095}" type="pres">
      <dgm:prSet presAssocID="{AB969840-C214-4D36-A9D6-CEAEFB218FF8}" presName="spacerT" presStyleCnt="0"/>
      <dgm:spPr/>
    </dgm:pt>
    <dgm:pt modelId="{5F9D3FE5-6C09-4BAD-87DA-644D9A03B665}" type="pres">
      <dgm:prSet presAssocID="{AB969840-C214-4D36-A9D6-CEAEFB218FF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B6B70B-153C-40BC-B3A6-B0FDAC26CE99}" type="pres">
      <dgm:prSet presAssocID="{AB969840-C214-4D36-A9D6-CEAEFB218FF8}" presName="spacerB" presStyleCnt="0"/>
      <dgm:spPr/>
    </dgm:pt>
    <dgm:pt modelId="{6D9865DB-C16A-4341-A382-47F17870B340}" type="pres">
      <dgm:prSet presAssocID="{F3FB221B-DD18-43DD-92F8-E73DE46E17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E5A0-4B7D-4817-9D39-432ED7D24BD4}" type="pres">
      <dgm:prSet presAssocID="{D5A49212-39B7-4ECE-81D4-1E86BF38544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77D0016-3B95-4187-AA62-AF84CB5B23E0}" type="pres">
      <dgm:prSet presAssocID="{D5A49212-39B7-4ECE-81D4-1E86BF38544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BA01387-9364-4680-9AD7-0F28DF2CD688}" type="pres">
      <dgm:prSet presAssocID="{D5A49212-39B7-4ECE-81D4-1E86BF38544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D61548-E35D-4E25-BC6A-6EF255834863}" type="presOf" srcId="{854153FD-3331-4019-86C2-82643712FD67}" destId="{84D242FB-85A5-4276-8A45-427204874C23}" srcOrd="0" destOrd="0" presId="urn:microsoft.com/office/officeart/2005/8/layout/equation2"/>
    <dgm:cxn modelId="{52EE4838-3D7D-4BE0-B55D-80E86E5DAD72}" type="presOf" srcId="{568A6D5E-E681-4CB4-BD3F-2FA081B1AD1B}" destId="{EBA01387-9364-4680-9AD7-0F28DF2CD688}" srcOrd="0" destOrd="0" presId="urn:microsoft.com/office/officeart/2005/8/layout/equation2"/>
    <dgm:cxn modelId="{18773204-A68C-464C-91A2-A6A1FA2FC6D7}" type="presOf" srcId="{0EDE85ED-8C02-4790-B6BF-F431EF56D32F}" destId="{4807E5A0-4B7D-4817-9D39-432ED7D24BD4}" srcOrd="0" destOrd="0" presId="urn:microsoft.com/office/officeart/2005/8/layout/equation2"/>
    <dgm:cxn modelId="{2A2FC37B-8890-4917-9E5C-EBECF01B1F0D}" type="presOf" srcId="{F3FB221B-DD18-43DD-92F8-E73DE46E1795}" destId="{6D9865DB-C16A-4341-A382-47F17870B340}" srcOrd="0" destOrd="0" presId="urn:microsoft.com/office/officeart/2005/8/layout/equation2"/>
    <dgm:cxn modelId="{E6AD65B1-8BAE-4BF2-9661-A76FAB65DF47}" srcId="{D5A49212-39B7-4ECE-81D4-1E86BF38544E}" destId="{854153FD-3331-4019-86C2-82643712FD67}" srcOrd="0" destOrd="0" parTransId="{4316F6E4-217F-413D-80B1-F091BFBC0245}" sibTransId="{AB969840-C214-4D36-A9D6-CEAEFB218FF8}"/>
    <dgm:cxn modelId="{74359E5F-714E-494E-A93E-F8528F09761F}" type="presOf" srcId="{D5A49212-39B7-4ECE-81D4-1E86BF38544E}" destId="{977697F1-E4BC-4194-BD73-2DB3DBFE3557}" srcOrd="0" destOrd="0" presId="urn:microsoft.com/office/officeart/2005/8/layout/equation2"/>
    <dgm:cxn modelId="{9F919150-5C46-48EF-BD61-5A2DC425874E}" type="presOf" srcId="{0EDE85ED-8C02-4790-B6BF-F431EF56D32F}" destId="{577D0016-3B95-4187-AA62-AF84CB5B23E0}" srcOrd="1" destOrd="0" presId="urn:microsoft.com/office/officeart/2005/8/layout/equation2"/>
    <dgm:cxn modelId="{6A869665-9089-4F2A-ADC0-0063EEE98C91}" srcId="{D5A49212-39B7-4ECE-81D4-1E86BF38544E}" destId="{F3FB221B-DD18-43DD-92F8-E73DE46E1795}" srcOrd="1" destOrd="0" parTransId="{7DEAB569-501D-4464-A559-A7FE06DDC948}" sibTransId="{0EDE85ED-8C02-4790-B6BF-F431EF56D32F}"/>
    <dgm:cxn modelId="{B4B9064E-D233-408B-A50C-B4CD1C70B891}" type="presOf" srcId="{AB969840-C214-4D36-A9D6-CEAEFB218FF8}" destId="{5F9D3FE5-6C09-4BAD-87DA-644D9A03B665}" srcOrd="0" destOrd="0" presId="urn:microsoft.com/office/officeart/2005/8/layout/equation2"/>
    <dgm:cxn modelId="{A3CEDC4C-A12A-4FFA-8611-EAAC030F0D30}" srcId="{D5A49212-39B7-4ECE-81D4-1E86BF38544E}" destId="{568A6D5E-E681-4CB4-BD3F-2FA081B1AD1B}" srcOrd="2" destOrd="0" parTransId="{19C70F30-9714-4A97-9995-7DB56073A51D}" sibTransId="{ED2A9A55-28B7-4392-BD2E-1F01E8B96A43}"/>
    <dgm:cxn modelId="{453A73EB-B223-46C5-9019-B1CB9EC57D2A}" type="presParOf" srcId="{977697F1-E4BC-4194-BD73-2DB3DBFE3557}" destId="{C1BF03D7-2406-4CA0-9718-245D26A1FDEF}" srcOrd="0" destOrd="0" presId="urn:microsoft.com/office/officeart/2005/8/layout/equation2"/>
    <dgm:cxn modelId="{8B6E3EE8-6FE7-4EF3-9023-167BC70F02EE}" type="presParOf" srcId="{C1BF03D7-2406-4CA0-9718-245D26A1FDEF}" destId="{84D242FB-85A5-4276-8A45-427204874C23}" srcOrd="0" destOrd="0" presId="urn:microsoft.com/office/officeart/2005/8/layout/equation2"/>
    <dgm:cxn modelId="{2D62E2E8-553D-435D-9755-EEAF0BE9D3EF}" type="presParOf" srcId="{C1BF03D7-2406-4CA0-9718-245D26A1FDEF}" destId="{5F1FBC71-05E4-4559-A2FE-E89EB38B8095}" srcOrd="1" destOrd="0" presId="urn:microsoft.com/office/officeart/2005/8/layout/equation2"/>
    <dgm:cxn modelId="{BF3E5B76-FBBC-4E0A-92CD-CFA28CD68E1C}" type="presParOf" srcId="{C1BF03D7-2406-4CA0-9718-245D26A1FDEF}" destId="{5F9D3FE5-6C09-4BAD-87DA-644D9A03B665}" srcOrd="2" destOrd="0" presId="urn:microsoft.com/office/officeart/2005/8/layout/equation2"/>
    <dgm:cxn modelId="{4AF571D0-B777-4884-9518-43630C39B659}" type="presParOf" srcId="{C1BF03D7-2406-4CA0-9718-245D26A1FDEF}" destId="{E4B6B70B-153C-40BC-B3A6-B0FDAC26CE99}" srcOrd="3" destOrd="0" presId="urn:microsoft.com/office/officeart/2005/8/layout/equation2"/>
    <dgm:cxn modelId="{4B26B5B9-0348-4B3E-BC7C-5B44EF815E95}" type="presParOf" srcId="{C1BF03D7-2406-4CA0-9718-245D26A1FDEF}" destId="{6D9865DB-C16A-4341-A382-47F17870B340}" srcOrd="4" destOrd="0" presId="urn:microsoft.com/office/officeart/2005/8/layout/equation2"/>
    <dgm:cxn modelId="{36DA0183-8ED0-4FF3-B90B-CEFAEC08C30A}" type="presParOf" srcId="{977697F1-E4BC-4194-BD73-2DB3DBFE3557}" destId="{4807E5A0-4B7D-4817-9D39-432ED7D24BD4}" srcOrd="1" destOrd="0" presId="urn:microsoft.com/office/officeart/2005/8/layout/equation2"/>
    <dgm:cxn modelId="{F9C46CA9-5BC1-4B72-8B9C-01D9B52D07A9}" type="presParOf" srcId="{4807E5A0-4B7D-4817-9D39-432ED7D24BD4}" destId="{577D0016-3B95-4187-AA62-AF84CB5B23E0}" srcOrd="0" destOrd="0" presId="urn:microsoft.com/office/officeart/2005/8/layout/equation2"/>
    <dgm:cxn modelId="{BC219935-658F-4408-B7B7-8F2281DD382B}" type="presParOf" srcId="{977697F1-E4BC-4194-BD73-2DB3DBFE3557}" destId="{EBA01387-9364-4680-9AD7-0F28DF2CD688}" srcOrd="2" destOrd="0" presId="urn:microsoft.com/office/officeart/2005/8/layout/equation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49212-39B7-4ECE-81D4-1E86BF38544E}" type="doc">
      <dgm:prSet loTypeId="urn:microsoft.com/office/officeart/2005/8/layout/equation2" loCatId="process" qsTypeId="urn:microsoft.com/office/officeart/2005/8/quickstyle/simple1#4" qsCatId="simple" csTypeId="urn:microsoft.com/office/officeart/2005/8/colors/accent1_2#4" csCatId="accent1" phldr="1"/>
      <dgm:spPr/>
    </dgm:pt>
    <dgm:pt modelId="{854153FD-3331-4019-86C2-82643712FD67}">
      <dgm:prSet phldrT="[Texto]" custT="1"/>
      <dgm:spPr/>
      <dgm:t>
        <a:bodyPr/>
        <a:lstStyle/>
        <a:p>
          <a:r>
            <a:rPr lang="es-ES" sz="1100" dirty="0" smtClean="0"/>
            <a:t>Ventas</a:t>
          </a:r>
          <a:endParaRPr lang="es-ES" sz="1100" dirty="0"/>
        </a:p>
      </dgm:t>
    </dgm:pt>
    <dgm:pt modelId="{4316F6E4-217F-413D-80B1-F091BFBC0245}" type="parTrans" cxnId="{E6AD65B1-8BAE-4BF2-9661-A76FAB65DF47}">
      <dgm:prSet/>
      <dgm:spPr/>
      <dgm:t>
        <a:bodyPr/>
        <a:lstStyle/>
        <a:p>
          <a:endParaRPr lang="es-ES"/>
        </a:p>
      </dgm:t>
    </dgm:pt>
    <dgm:pt modelId="{AB969840-C214-4D36-A9D6-CEAEFB218FF8}" type="sibTrans" cxnId="{E6AD65B1-8BAE-4BF2-9661-A76FAB65DF47}">
      <dgm:prSet/>
      <dgm:spPr/>
      <dgm:t>
        <a:bodyPr/>
        <a:lstStyle/>
        <a:p>
          <a:endParaRPr lang="es-ES"/>
        </a:p>
      </dgm:t>
    </dgm:pt>
    <dgm:pt modelId="{F3FB221B-DD18-43DD-92F8-E73DE46E1795}">
      <dgm:prSet phldrT="[Texto]" custT="1"/>
      <dgm:spPr/>
      <dgm:t>
        <a:bodyPr/>
        <a:lstStyle/>
        <a:p>
          <a:r>
            <a:rPr lang="es-ES" sz="1100" dirty="0" smtClean="0"/>
            <a:t>Informativas, retenciones</a:t>
          </a:r>
          <a:endParaRPr lang="es-ES" sz="1100" dirty="0"/>
        </a:p>
      </dgm:t>
    </dgm:pt>
    <dgm:pt modelId="{7DEAB569-501D-4464-A559-A7FE06DDC948}" type="parTrans" cxnId="{6A869665-9089-4F2A-ADC0-0063EEE98C91}">
      <dgm:prSet/>
      <dgm:spPr/>
      <dgm:t>
        <a:bodyPr/>
        <a:lstStyle/>
        <a:p>
          <a:endParaRPr lang="es-ES"/>
        </a:p>
      </dgm:t>
    </dgm:pt>
    <dgm:pt modelId="{0EDE85ED-8C02-4790-B6BF-F431EF56D32F}" type="sibTrans" cxnId="{6A869665-9089-4F2A-ADC0-0063EEE98C91}">
      <dgm:prSet/>
      <dgm:spPr/>
      <dgm:t>
        <a:bodyPr/>
        <a:lstStyle/>
        <a:p>
          <a:endParaRPr lang="es-ES"/>
        </a:p>
      </dgm:t>
    </dgm:pt>
    <dgm:pt modelId="{568A6D5E-E681-4CB4-BD3F-2FA081B1AD1B}">
      <dgm:prSet phldrT="[Texto]"/>
      <dgm:spPr/>
      <dgm:t>
        <a:bodyPr/>
        <a:lstStyle/>
        <a:p>
          <a:r>
            <a:rPr lang="es-ES" dirty="0" smtClean="0"/>
            <a:t>Liquidaciones Previas por IT</a:t>
          </a:r>
          <a:endParaRPr lang="es-ES" dirty="0"/>
        </a:p>
      </dgm:t>
    </dgm:pt>
    <dgm:pt modelId="{19C70F30-9714-4A97-9995-7DB56073A51D}" type="parTrans" cxnId="{A3CEDC4C-A12A-4FFA-8611-EAAC030F0D30}">
      <dgm:prSet/>
      <dgm:spPr/>
      <dgm:t>
        <a:bodyPr/>
        <a:lstStyle/>
        <a:p>
          <a:endParaRPr lang="es-ES"/>
        </a:p>
      </dgm:t>
    </dgm:pt>
    <dgm:pt modelId="{ED2A9A55-28B7-4392-BD2E-1F01E8B96A43}" type="sibTrans" cxnId="{A3CEDC4C-A12A-4FFA-8611-EAAC030F0D30}">
      <dgm:prSet/>
      <dgm:spPr/>
      <dgm:t>
        <a:bodyPr/>
        <a:lstStyle/>
        <a:p>
          <a:endParaRPr lang="es-ES"/>
        </a:p>
      </dgm:t>
    </dgm:pt>
    <dgm:pt modelId="{977697F1-E4BC-4194-BD73-2DB3DBFE3557}" type="pres">
      <dgm:prSet presAssocID="{D5A49212-39B7-4ECE-81D4-1E86BF38544E}" presName="Name0" presStyleCnt="0">
        <dgm:presLayoutVars>
          <dgm:dir/>
          <dgm:resizeHandles val="exact"/>
        </dgm:presLayoutVars>
      </dgm:prSet>
      <dgm:spPr/>
    </dgm:pt>
    <dgm:pt modelId="{C1BF03D7-2406-4CA0-9718-245D26A1FDEF}" type="pres">
      <dgm:prSet presAssocID="{D5A49212-39B7-4ECE-81D4-1E86BF38544E}" presName="vNodes" presStyleCnt="0"/>
      <dgm:spPr/>
    </dgm:pt>
    <dgm:pt modelId="{84D242FB-85A5-4276-8A45-427204874C23}" type="pres">
      <dgm:prSet presAssocID="{854153FD-3331-4019-86C2-82643712FD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FBC71-05E4-4559-A2FE-E89EB38B8095}" type="pres">
      <dgm:prSet presAssocID="{AB969840-C214-4D36-A9D6-CEAEFB218FF8}" presName="spacerT" presStyleCnt="0"/>
      <dgm:spPr/>
    </dgm:pt>
    <dgm:pt modelId="{5F9D3FE5-6C09-4BAD-87DA-644D9A03B665}" type="pres">
      <dgm:prSet presAssocID="{AB969840-C214-4D36-A9D6-CEAEFB218FF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B6B70B-153C-40BC-B3A6-B0FDAC26CE99}" type="pres">
      <dgm:prSet presAssocID="{AB969840-C214-4D36-A9D6-CEAEFB218FF8}" presName="spacerB" presStyleCnt="0"/>
      <dgm:spPr/>
    </dgm:pt>
    <dgm:pt modelId="{6D9865DB-C16A-4341-A382-47F17870B340}" type="pres">
      <dgm:prSet presAssocID="{F3FB221B-DD18-43DD-92F8-E73DE46E17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E5A0-4B7D-4817-9D39-432ED7D24BD4}" type="pres">
      <dgm:prSet presAssocID="{D5A49212-39B7-4ECE-81D4-1E86BF38544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77D0016-3B95-4187-AA62-AF84CB5B23E0}" type="pres">
      <dgm:prSet presAssocID="{D5A49212-39B7-4ECE-81D4-1E86BF38544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BA01387-9364-4680-9AD7-0F28DF2CD688}" type="pres">
      <dgm:prSet presAssocID="{D5A49212-39B7-4ECE-81D4-1E86BF38544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A2E57F-7D0E-4613-B73C-D621C3233958}" type="presOf" srcId="{AB969840-C214-4D36-A9D6-CEAEFB218FF8}" destId="{5F9D3FE5-6C09-4BAD-87DA-644D9A03B665}" srcOrd="0" destOrd="0" presId="urn:microsoft.com/office/officeart/2005/8/layout/equation2"/>
    <dgm:cxn modelId="{FFDF98FA-6F08-46BF-9755-4B770542B461}" type="presOf" srcId="{0EDE85ED-8C02-4790-B6BF-F431EF56D32F}" destId="{4807E5A0-4B7D-4817-9D39-432ED7D24BD4}" srcOrd="0" destOrd="0" presId="urn:microsoft.com/office/officeart/2005/8/layout/equation2"/>
    <dgm:cxn modelId="{A768A463-CA4D-45D7-AE9E-8B2CD4144378}" type="presOf" srcId="{0EDE85ED-8C02-4790-B6BF-F431EF56D32F}" destId="{577D0016-3B95-4187-AA62-AF84CB5B23E0}" srcOrd="1" destOrd="0" presId="urn:microsoft.com/office/officeart/2005/8/layout/equation2"/>
    <dgm:cxn modelId="{804EBF84-E934-41EF-9BEC-5217B0032FC8}" type="presOf" srcId="{F3FB221B-DD18-43DD-92F8-E73DE46E1795}" destId="{6D9865DB-C16A-4341-A382-47F17870B340}" srcOrd="0" destOrd="0" presId="urn:microsoft.com/office/officeart/2005/8/layout/equation2"/>
    <dgm:cxn modelId="{E6AD65B1-8BAE-4BF2-9661-A76FAB65DF47}" srcId="{D5A49212-39B7-4ECE-81D4-1E86BF38544E}" destId="{854153FD-3331-4019-86C2-82643712FD67}" srcOrd="0" destOrd="0" parTransId="{4316F6E4-217F-413D-80B1-F091BFBC0245}" sibTransId="{AB969840-C214-4D36-A9D6-CEAEFB218FF8}"/>
    <dgm:cxn modelId="{F69D6EA1-1BF2-4475-B959-E0A3915DFEBD}" type="presOf" srcId="{854153FD-3331-4019-86C2-82643712FD67}" destId="{84D242FB-85A5-4276-8A45-427204874C23}" srcOrd="0" destOrd="0" presId="urn:microsoft.com/office/officeart/2005/8/layout/equation2"/>
    <dgm:cxn modelId="{6A869665-9089-4F2A-ADC0-0063EEE98C91}" srcId="{D5A49212-39B7-4ECE-81D4-1E86BF38544E}" destId="{F3FB221B-DD18-43DD-92F8-E73DE46E1795}" srcOrd="1" destOrd="0" parTransId="{7DEAB569-501D-4464-A559-A7FE06DDC948}" sibTransId="{0EDE85ED-8C02-4790-B6BF-F431EF56D32F}"/>
    <dgm:cxn modelId="{61F54B08-7515-4895-A9B2-1A278C27EBA2}" type="presOf" srcId="{D5A49212-39B7-4ECE-81D4-1E86BF38544E}" destId="{977697F1-E4BC-4194-BD73-2DB3DBFE3557}" srcOrd="0" destOrd="0" presId="urn:microsoft.com/office/officeart/2005/8/layout/equation2"/>
    <dgm:cxn modelId="{A3CEDC4C-A12A-4FFA-8611-EAAC030F0D30}" srcId="{D5A49212-39B7-4ECE-81D4-1E86BF38544E}" destId="{568A6D5E-E681-4CB4-BD3F-2FA081B1AD1B}" srcOrd="2" destOrd="0" parTransId="{19C70F30-9714-4A97-9995-7DB56073A51D}" sibTransId="{ED2A9A55-28B7-4392-BD2E-1F01E8B96A43}"/>
    <dgm:cxn modelId="{900F27A0-039E-4C62-91E1-3E94BE7501BB}" type="presOf" srcId="{568A6D5E-E681-4CB4-BD3F-2FA081B1AD1B}" destId="{EBA01387-9364-4680-9AD7-0F28DF2CD688}" srcOrd="0" destOrd="0" presId="urn:microsoft.com/office/officeart/2005/8/layout/equation2"/>
    <dgm:cxn modelId="{EA291202-76D4-438C-B193-CFB28D750645}" type="presParOf" srcId="{977697F1-E4BC-4194-BD73-2DB3DBFE3557}" destId="{C1BF03D7-2406-4CA0-9718-245D26A1FDEF}" srcOrd="0" destOrd="0" presId="urn:microsoft.com/office/officeart/2005/8/layout/equation2"/>
    <dgm:cxn modelId="{33A8B15F-DB34-4685-BFC8-297F3DE7A8AE}" type="presParOf" srcId="{C1BF03D7-2406-4CA0-9718-245D26A1FDEF}" destId="{84D242FB-85A5-4276-8A45-427204874C23}" srcOrd="0" destOrd="0" presId="urn:microsoft.com/office/officeart/2005/8/layout/equation2"/>
    <dgm:cxn modelId="{654408D7-DD03-48D1-8862-AA0DE88A54CF}" type="presParOf" srcId="{C1BF03D7-2406-4CA0-9718-245D26A1FDEF}" destId="{5F1FBC71-05E4-4559-A2FE-E89EB38B8095}" srcOrd="1" destOrd="0" presId="urn:microsoft.com/office/officeart/2005/8/layout/equation2"/>
    <dgm:cxn modelId="{4FFF1395-8B39-4A46-ACEE-702A744C85F4}" type="presParOf" srcId="{C1BF03D7-2406-4CA0-9718-245D26A1FDEF}" destId="{5F9D3FE5-6C09-4BAD-87DA-644D9A03B665}" srcOrd="2" destOrd="0" presId="urn:microsoft.com/office/officeart/2005/8/layout/equation2"/>
    <dgm:cxn modelId="{D08221D6-9B6D-42C5-B0B9-7B2472B097A5}" type="presParOf" srcId="{C1BF03D7-2406-4CA0-9718-245D26A1FDEF}" destId="{E4B6B70B-153C-40BC-B3A6-B0FDAC26CE99}" srcOrd="3" destOrd="0" presId="urn:microsoft.com/office/officeart/2005/8/layout/equation2"/>
    <dgm:cxn modelId="{185056E5-79CC-4D6B-B439-034C1B20D64D}" type="presParOf" srcId="{C1BF03D7-2406-4CA0-9718-245D26A1FDEF}" destId="{6D9865DB-C16A-4341-A382-47F17870B340}" srcOrd="4" destOrd="0" presId="urn:microsoft.com/office/officeart/2005/8/layout/equation2"/>
    <dgm:cxn modelId="{96D69418-1730-47E4-9221-E00E8E8F91A5}" type="presParOf" srcId="{977697F1-E4BC-4194-BD73-2DB3DBFE3557}" destId="{4807E5A0-4B7D-4817-9D39-432ED7D24BD4}" srcOrd="1" destOrd="0" presId="urn:microsoft.com/office/officeart/2005/8/layout/equation2"/>
    <dgm:cxn modelId="{5174D5A2-8A3C-46EF-927E-FACF7217E632}" type="presParOf" srcId="{4807E5A0-4B7D-4817-9D39-432ED7D24BD4}" destId="{577D0016-3B95-4187-AA62-AF84CB5B23E0}" srcOrd="0" destOrd="0" presId="urn:microsoft.com/office/officeart/2005/8/layout/equation2"/>
    <dgm:cxn modelId="{C09794D0-8F0E-4A0F-B4A9-EF46BF2A7E2A}" type="presParOf" srcId="{977697F1-E4BC-4194-BD73-2DB3DBFE3557}" destId="{EBA01387-9364-4680-9AD7-0F28DF2CD688}" srcOrd="2" destOrd="0" presId="urn:microsoft.com/office/officeart/2005/8/layout/equation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CAD5A0-C9AA-4FE8-B4D1-E0D22180D378}" type="doc">
      <dgm:prSet loTypeId="urn:microsoft.com/office/officeart/2005/8/layout/equation2" loCatId="process" qsTypeId="urn:microsoft.com/office/officeart/2005/8/quickstyle/simple1#5" qsCatId="simple" csTypeId="urn:microsoft.com/office/officeart/2005/8/colors/accent1_2#5" csCatId="accent1" phldr="1"/>
      <dgm:spPr/>
    </dgm:pt>
    <dgm:pt modelId="{88032292-31F5-4CC5-A41F-50610724D827}">
      <dgm:prSet phldrT="[Texto]"/>
      <dgm:spPr/>
      <dgm:t>
        <a:bodyPr/>
        <a:lstStyle/>
        <a:p>
          <a:r>
            <a:rPr lang="es-ES" dirty="0" smtClean="0"/>
            <a:t>Presentación</a:t>
          </a:r>
          <a:endParaRPr lang="es-ES" dirty="0"/>
        </a:p>
      </dgm:t>
    </dgm:pt>
    <dgm:pt modelId="{39C5BB8E-7B8C-4866-BA89-47318DD91070}" type="parTrans" cxnId="{A913312B-2722-416E-A9DA-84FE73FE0C13}">
      <dgm:prSet/>
      <dgm:spPr/>
      <dgm:t>
        <a:bodyPr/>
        <a:lstStyle/>
        <a:p>
          <a:endParaRPr lang="es-ES"/>
        </a:p>
      </dgm:t>
    </dgm:pt>
    <dgm:pt modelId="{0FA6590D-B1F1-4CF2-AD72-4254FAC27C83}" type="sibTrans" cxnId="{A913312B-2722-416E-A9DA-84FE73FE0C13}">
      <dgm:prSet/>
      <dgm:spPr/>
      <dgm:t>
        <a:bodyPr/>
        <a:lstStyle/>
        <a:p>
          <a:endParaRPr lang="es-ES"/>
        </a:p>
      </dgm:t>
    </dgm:pt>
    <dgm:pt modelId="{1979F383-E3A6-445B-B279-CE4C387AA682}">
      <dgm:prSet phldrT="[Texto]"/>
      <dgm:spPr/>
      <dgm:t>
        <a:bodyPr/>
        <a:lstStyle/>
        <a:p>
          <a:r>
            <a:rPr lang="es-ES" dirty="0" smtClean="0"/>
            <a:t>Rut</a:t>
          </a:r>
          <a:endParaRPr lang="es-ES" dirty="0"/>
        </a:p>
      </dgm:t>
    </dgm:pt>
    <dgm:pt modelId="{25073E45-5072-4ABA-B5E2-BF88AB85BF6E}" type="parTrans" cxnId="{213331B5-B55E-4905-9AB3-3CBE23486FE1}">
      <dgm:prSet/>
      <dgm:spPr/>
      <dgm:t>
        <a:bodyPr/>
        <a:lstStyle/>
        <a:p>
          <a:endParaRPr lang="es-ES"/>
        </a:p>
      </dgm:t>
    </dgm:pt>
    <dgm:pt modelId="{901153FF-18C3-496D-AFB6-0A0D5E37A89A}" type="sibTrans" cxnId="{213331B5-B55E-4905-9AB3-3CBE23486FE1}">
      <dgm:prSet/>
      <dgm:spPr/>
      <dgm:t>
        <a:bodyPr/>
        <a:lstStyle/>
        <a:p>
          <a:endParaRPr lang="es-ES"/>
        </a:p>
      </dgm:t>
    </dgm:pt>
    <dgm:pt modelId="{AC163D1C-0085-42FF-91B6-0FE336E995C4}">
      <dgm:prSet phldrT="[Texto]"/>
      <dgm:spPr/>
      <dgm:t>
        <a:bodyPr/>
        <a:lstStyle/>
        <a:p>
          <a:r>
            <a:rPr lang="es-ES" dirty="0" smtClean="0"/>
            <a:t>Control Formal</a:t>
          </a:r>
          <a:endParaRPr lang="es-ES" dirty="0"/>
        </a:p>
      </dgm:t>
    </dgm:pt>
    <dgm:pt modelId="{1A0264A1-870E-4297-B5EF-FF623BFB2658}" type="parTrans" cxnId="{B9F2694E-2323-4DDB-88B2-A5DB2EA8D1F5}">
      <dgm:prSet/>
      <dgm:spPr/>
      <dgm:t>
        <a:bodyPr/>
        <a:lstStyle/>
        <a:p>
          <a:endParaRPr lang="es-ES"/>
        </a:p>
      </dgm:t>
    </dgm:pt>
    <dgm:pt modelId="{A35CC513-01E7-4324-AD9D-7CBD61076F2C}" type="sibTrans" cxnId="{B9F2694E-2323-4DDB-88B2-A5DB2EA8D1F5}">
      <dgm:prSet/>
      <dgm:spPr/>
      <dgm:t>
        <a:bodyPr/>
        <a:lstStyle/>
        <a:p>
          <a:endParaRPr lang="es-ES"/>
        </a:p>
      </dgm:t>
    </dgm:pt>
    <dgm:pt modelId="{8FCD1724-6E9D-4647-A193-E80B8AD07F9C}" type="pres">
      <dgm:prSet presAssocID="{9ECAD5A0-C9AA-4FE8-B4D1-E0D22180D378}" presName="Name0" presStyleCnt="0">
        <dgm:presLayoutVars>
          <dgm:dir/>
          <dgm:resizeHandles val="exact"/>
        </dgm:presLayoutVars>
      </dgm:prSet>
      <dgm:spPr/>
    </dgm:pt>
    <dgm:pt modelId="{BABC261B-4E92-48E5-B959-10D196108E48}" type="pres">
      <dgm:prSet presAssocID="{9ECAD5A0-C9AA-4FE8-B4D1-E0D22180D378}" presName="vNodes" presStyleCnt="0"/>
      <dgm:spPr/>
    </dgm:pt>
    <dgm:pt modelId="{B617505C-EB58-49ED-9098-611CE2450735}" type="pres">
      <dgm:prSet presAssocID="{88032292-31F5-4CC5-A41F-50610724D8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3E300-7350-4349-83DB-8FEFF71C92B0}" type="pres">
      <dgm:prSet presAssocID="{0FA6590D-B1F1-4CF2-AD72-4254FAC27C83}" presName="spacerT" presStyleCnt="0"/>
      <dgm:spPr/>
    </dgm:pt>
    <dgm:pt modelId="{F484053A-2D9A-4A72-BE9D-F13991220843}" type="pres">
      <dgm:prSet presAssocID="{0FA6590D-B1F1-4CF2-AD72-4254FAC27C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BF28F73-4616-4EA0-B0CD-89BD49D5DA8E}" type="pres">
      <dgm:prSet presAssocID="{0FA6590D-B1F1-4CF2-AD72-4254FAC27C83}" presName="spacerB" presStyleCnt="0"/>
      <dgm:spPr/>
    </dgm:pt>
    <dgm:pt modelId="{B8516F88-19DC-4847-B863-7161BD806F71}" type="pres">
      <dgm:prSet presAssocID="{1979F383-E3A6-445B-B279-CE4C387AA6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7C9E6-583C-4BBA-8A1A-A058E997CAAE}" type="pres">
      <dgm:prSet presAssocID="{9ECAD5A0-C9AA-4FE8-B4D1-E0D22180D37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EE4440F5-D4F1-4B93-AC8E-677BBE27147E}" type="pres">
      <dgm:prSet presAssocID="{9ECAD5A0-C9AA-4FE8-B4D1-E0D22180D3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55D09A3-FA32-47FE-9C5B-49F0E0278439}" type="pres">
      <dgm:prSet presAssocID="{9ECAD5A0-C9AA-4FE8-B4D1-E0D22180D37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13312B-2722-416E-A9DA-84FE73FE0C13}" srcId="{9ECAD5A0-C9AA-4FE8-B4D1-E0D22180D378}" destId="{88032292-31F5-4CC5-A41F-50610724D827}" srcOrd="0" destOrd="0" parTransId="{39C5BB8E-7B8C-4866-BA89-47318DD91070}" sibTransId="{0FA6590D-B1F1-4CF2-AD72-4254FAC27C83}"/>
    <dgm:cxn modelId="{4E700883-C671-44B6-A3EE-45D6CC0B3300}" type="presOf" srcId="{901153FF-18C3-496D-AFB6-0A0D5E37A89A}" destId="{D987C9E6-583C-4BBA-8A1A-A058E997CAAE}" srcOrd="0" destOrd="0" presId="urn:microsoft.com/office/officeart/2005/8/layout/equation2"/>
    <dgm:cxn modelId="{2457BCC1-036C-46F6-8B20-AF1E5EC817A6}" type="presOf" srcId="{0FA6590D-B1F1-4CF2-AD72-4254FAC27C83}" destId="{F484053A-2D9A-4A72-BE9D-F13991220843}" srcOrd="0" destOrd="0" presId="urn:microsoft.com/office/officeart/2005/8/layout/equation2"/>
    <dgm:cxn modelId="{6A2CE0AB-423A-4628-8DBC-ACEBE488B03C}" type="presOf" srcId="{901153FF-18C3-496D-AFB6-0A0D5E37A89A}" destId="{EE4440F5-D4F1-4B93-AC8E-677BBE27147E}" srcOrd="1" destOrd="0" presId="urn:microsoft.com/office/officeart/2005/8/layout/equation2"/>
    <dgm:cxn modelId="{779EB983-A7EC-487D-ABA9-5C7B846D1552}" type="presOf" srcId="{88032292-31F5-4CC5-A41F-50610724D827}" destId="{B617505C-EB58-49ED-9098-611CE2450735}" srcOrd="0" destOrd="0" presId="urn:microsoft.com/office/officeart/2005/8/layout/equation2"/>
    <dgm:cxn modelId="{52456364-3A6D-4A55-BC54-0B62513FDEAF}" type="presOf" srcId="{AC163D1C-0085-42FF-91B6-0FE336E995C4}" destId="{C55D09A3-FA32-47FE-9C5B-49F0E0278439}" srcOrd="0" destOrd="0" presId="urn:microsoft.com/office/officeart/2005/8/layout/equation2"/>
    <dgm:cxn modelId="{2AFF8676-DF4D-4545-8111-C16E007FFC33}" type="presOf" srcId="{9ECAD5A0-C9AA-4FE8-B4D1-E0D22180D378}" destId="{8FCD1724-6E9D-4647-A193-E80B8AD07F9C}" srcOrd="0" destOrd="0" presId="urn:microsoft.com/office/officeart/2005/8/layout/equation2"/>
    <dgm:cxn modelId="{3045C1BE-78C8-42E4-9A53-CCEB8BD33575}" type="presOf" srcId="{1979F383-E3A6-445B-B279-CE4C387AA682}" destId="{B8516F88-19DC-4847-B863-7161BD806F71}" srcOrd="0" destOrd="0" presId="urn:microsoft.com/office/officeart/2005/8/layout/equation2"/>
    <dgm:cxn modelId="{213331B5-B55E-4905-9AB3-3CBE23486FE1}" srcId="{9ECAD5A0-C9AA-4FE8-B4D1-E0D22180D378}" destId="{1979F383-E3A6-445B-B279-CE4C387AA682}" srcOrd="1" destOrd="0" parTransId="{25073E45-5072-4ABA-B5E2-BF88AB85BF6E}" sibTransId="{901153FF-18C3-496D-AFB6-0A0D5E37A89A}"/>
    <dgm:cxn modelId="{B9F2694E-2323-4DDB-88B2-A5DB2EA8D1F5}" srcId="{9ECAD5A0-C9AA-4FE8-B4D1-E0D22180D378}" destId="{AC163D1C-0085-42FF-91B6-0FE336E995C4}" srcOrd="2" destOrd="0" parTransId="{1A0264A1-870E-4297-B5EF-FF623BFB2658}" sibTransId="{A35CC513-01E7-4324-AD9D-7CBD61076F2C}"/>
    <dgm:cxn modelId="{2E538203-A6EF-4B5B-B95E-3D52D72E038B}" type="presParOf" srcId="{8FCD1724-6E9D-4647-A193-E80B8AD07F9C}" destId="{BABC261B-4E92-48E5-B959-10D196108E48}" srcOrd="0" destOrd="0" presId="urn:microsoft.com/office/officeart/2005/8/layout/equation2"/>
    <dgm:cxn modelId="{171E6AC8-2858-4332-AF4D-0B4863340787}" type="presParOf" srcId="{BABC261B-4E92-48E5-B959-10D196108E48}" destId="{B617505C-EB58-49ED-9098-611CE2450735}" srcOrd="0" destOrd="0" presId="urn:microsoft.com/office/officeart/2005/8/layout/equation2"/>
    <dgm:cxn modelId="{6246E90C-E83C-49CF-8735-A7FE011F1B27}" type="presParOf" srcId="{BABC261B-4E92-48E5-B959-10D196108E48}" destId="{1F43E300-7350-4349-83DB-8FEFF71C92B0}" srcOrd="1" destOrd="0" presId="urn:microsoft.com/office/officeart/2005/8/layout/equation2"/>
    <dgm:cxn modelId="{97F55AFE-131C-4B94-8A0D-4B99F00388A9}" type="presParOf" srcId="{BABC261B-4E92-48E5-B959-10D196108E48}" destId="{F484053A-2D9A-4A72-BE9D-F13991220843}" srcOrd="2" destOrd="0" presId="urn:microsoft.com/office/officeart/2005/8/layout/equation2"/>
    <dgm:cxn modelId="{1658084C-DF5D-4F1D-AC2B-9DA9338539B7}" type="presParOf" srcId="{BABC261B-4E92-48E5-B959-10D196108E48}" destId="{DBF28F73-4616-4EA0-B0CD-89BD49D5DA8E}" srcOrd="3" destOrd="0" presId="urn:microsoft.com/office/officeart/2005/8/layout/equation2"/>
    <dgm:cxn modelId="{90AAD434-07E2-4193-B1B4-D57FDCDD5CDB}" type="presParOf" srcId="{BABC261B-4E92-48E5-B959-10D196108E48}" destId="{B8516F88-19DC-4847-B863-7161BD806F71}" srcOrd="4" destOrd="0" presId="urn:microsoft.com/office/officeart/2005/8/layout/equation2"/>
    <dgm:cxn modelId="{EDB055BE-3770-4059-A863-A2C88B56EE7B}" type="presParOf" srcId="{8FCD1724-6E9D-4647-A193-E80B8AD07F9C}" destId="{D987C9E6-583C-4BBA-8A1A-A058E997CAAE}" srcOrd="1" destOrd="0" presId="urn:microsoft.com/office/officeart/2005/8/layout/equation2"/>
    <dgm:cxn modelId="{37560380-A34A-4921-AA51-2379C4B3E766}" type="presParOf" srcId="{D987C9E6-583C-4BBA-8A1A-A058E997CAAE}" destId="{EE4440F5-D4F1-4B93-AC8E-677BBE27147E}" srcOrd="0" destOrd="0" presId="urn:microsoft.com/office/officeart/2005/8/layout/equation2"/>
    <dgm:cxn modelId="{D7E4C90A-0E97-4E40-B0F4-0C0196CD12D2}" type="presParOf" srcId="{8FCD1724-6E9D-4647-A193-E80B8AD07F9C}" destId="{C55D09A3-FA32-47FE-9C5B-49F0E0278439}" srcOrd="2" destOrd="0" presId="urn:microsoft.com/office/officeart/2005/8/layout/equation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4A2C-AB13-4147-8FAC-65B0FFF90C9C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395-243A-4E95-9DA3-7995C8E3E1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2D83-B805-4580-B32B-CFD5FB5C9985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C056-CF0D-4FEB-B623-315A79E955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C7B8-76A4-45C0-83AB-20B2302E1E50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3CDD-2FDA-4C67-B128-C489305FF9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FA06-9B1C-4B1D-95E0-64DFB257D8A4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10AB-6891-409D-AD97-49B391E3E4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9426-0B30-4728-9BC2-D2786A9626A7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D235-7B6A-45E0-99D5-B67CB38C15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4B9B-5D83-4978-9B40-F8B9CB7A57F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5367-1A1E-4522-8248-9894B7F16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C0A7-6BDE-49D1-B95F-765218626B5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F0B9-568F-4003-803D-123FBDAB2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5573-8883-4F98-861F-533739A1AB50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6705-FD98-4AEB-9A97-BFB3A9F1F1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9C9C-A81F-48A3-AF3F-FE53C19C30B7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C46C-EA41-436E-BFF3-51EF1A289F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793CC-A179-41E6-8572-B7492869041B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ACFDC-83F4-44C7-A61F-9CFE0C2511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717800"/>
            <a:ext cx="73564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Gestión del Sistema Tributario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3 Cubo"/>
          <p:cNvSpPr/>
          <p:nvPr/>
        </p:nvSpPr>
        <p:spPr>
          <a:xfrm>
            <a:off x="1547664" y="1340768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Registro</a:t>
            </a:r>
            <a:endParaRPr lang="es-ES" dirty="0"/>
          </a:p>
        </p:txBody>
      </p:sp>
      <p:sp>
        <p:nvSpPr>
          <p:cNvPr id="5" name="4 Cubo"/>
          <p:cNvSpPr/>
          <p:nvPr/>
        </p:nvSpPr>
        <p:spPr>
          <a:xfrm>
            <a:off x="1475656" y="2348880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Presentación</a:t>
            </a:r>
            <a:endParaRPr lang="es-ES" dirty="0"/>
          </a:p>
        </p:txBody>
      </p:sp>
      <p:sp>
        <p:nvSpPr>
          <p:cNvPr id="6" name="5 Cubo"/>
          <p:cNvSpPr/>
          <p:nvPr/>
        </p:nvSpPr>
        <p:spPr>
          <a:xfrm>
            <a:off x="1475656" y="3501008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Pago</a:t>
            </a:r>
            <a:endParaRPr lang="es-ES" dirty="0"/>
          </a:p>
        </p:txBody>
      </p:sp>
      <p:sp>
        <p:nvSpPr>
          <p:cNvPr id="7" name="6 Cubo"/>
          <p:cNvSpPr/>
          <p:nvPr/>
        </p:nvSpPr>
        <p:spPr>
          <a:xfrm>
            <a:off x="1403648" y="4797152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Cruces de Información</a:t>
            </a:r>
            <a:endParaRPr lang="es-ES" dirty="0"/>
          </a:p>
        </p:txBody>
      </p:sp>
      <p:sp>
        <p:nvSpPr>
          <p:cNvPr id="8" name="7 Flecha a la derecha con bandas"/>
          <p:cNvSpPr/>
          <p:nvPr/>
        </p:nvSpPr>
        <p:spPr>
          <a:xfrm>
            <a:off x="3707904" y="1556792"/>
            <a:ext cx="1440160" cy="1296144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bo">
            <a:hlinkClick r:id="rId2" action="ppaction://hlinksldjump"/>
          </p:cNvPr>
          <p:cNvSpPr/>
          <p:nvPr/>
        </p:nvSpPr>
        <p:spPr>
          <a:xfrm>
            <a:off x="5436096" y="1772816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Control Formal</a:t>
            </a:r>
            <a:endParaRPr lang="es-ES" dirty="0"/>
          </a:p>
        </p:txBody>
      </p:sp>
      <p:sp>
        <p:nvSpPr>
          <p:cNvPr id="10" name="9 Flecha a la derecha con bandas"/>
          <p:cNvSpPr/>
          <p:nvPr/>
        </p:nvSpPr>
        <p:spPr>
          <a:xfrm>
            <a:off x="3635896" y="3284984"/>
            <a:ext cx="1872208" cy="11521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ubo">
            <a:hlinkClick r:id="rId3" action="ppaction://hlinksldjump"/>
          </p:cNvPr>
          <p:cNvSpPr/>
          <p:nvPr/>
        </p:nvSpPr>
        <p:spPr>
          <a:xfrm>
            <a:off x="5868144" y="3429000"/>
            <a:ext cx="1656184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Control Material</a:t>
            </a:r>
            <a:endParaRPr lang="es-ES" dirty="0"/>
          </a:p>
        </p:txBody>
      </p:sp>
      <p:sp>
        <p:nvSpPr>
          <p:cNvPr id="12" name="11 Flecha a la derecha con bandas"/>
          <p:cNvSpPr/>
          <p:nvPr/>
        </p:nvSpPr>
        <p:spPr>
          <a:xfrm>
            <a:off x="3563888" y="4653136"/>
            <a:ext cx="2376264" cy="108012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Cubo">
            <a:hlinkClick r:id="rId4" action="ppaction://hlinksldjump"/>
          </p:cNvPr>
          <p:cNvSpPr/>
          <p:nvPr/>
        </p:nvSpPr>
        <p:spPr>
          <a:xfrm>
            <a:off x="6228184" y="4797152"/>
            <a:ext cx="2448272" cy="79208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dirty="0"/>
              <a:t>Control Extensivo  Formal y Material </a:t>
            </a:r>
            <a:endParaRPr lang="es-ES" dirty="0"/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138" y="125413"/>
            <a:ext cx="5627687" cy="7826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Tributaria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717800"/>
            <a:ext cx="7356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Anillo">
            <a:hlinkClick r:id="rId2" action="ppaction://hlinksldjump"/>
          </p:cNvPr>
          <p:cNvSpPr/>
          <p:nvPr/>
        </p:nvSpPr>
        <p:spPr>
          <a:xfrm>
            <a:off x="8856663" y="6570663"/>
            <a:ext cx="287337" cy="2873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Title 65"/>
          <p:cNvSpPr txBox="1">
            <a:spLocks/>
          </p:cNvSpPr>
          <p:nvPr/>
        </p:nvSpPr>
        <p:spPr>
          <a:xfrm>
            <a:off x="4211638" y="0"/>
            <a:ext cx="364807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Control Formal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467544" y="1268760"/>
          <a:ext cx="73684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>
            <a:spLocks noChangeArrowheads="1"/>
          </p:cNvSpPr>
          <p:nvPr/>
        </p:nvSpPr>
        <p:spPr bwMode="auto">
          <a:xfrm rot="-3778295">
            <a:off x="1929607" y="2258218"/>
            <a:ext cx="229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Detección automática,</a:t>
            </a:r>
          </a:p>
          <a:p>
            <a:r>
              <a:rPr lang="es-CR"/>
              <a:t>Procesamiento casos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 rot="-3778295">
            <a:off x="6146800" y="2257425"/>
            <a:ext cx="2144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Proceso por lotes y </a:t>
            </a:r>
          </a:p>
          <a:p>
            <a:r>
              <a:rPr lang="es-CR"/>
              <a:t>Procesamiento casos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 rot="-3778295">
            <a:off x="6971507" y="2358231"/>
            <a:ext cx="229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Detección automática,</a:t>
            </a:r>
          </a:p>
          <a:p>
            <a:r>
              <a:rPr lang="es-CR"/>
              <a:t>Procesamiento casos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 rot="-3778295">
            <a:off x="3410744" y="2321719"/>
            <a:ext cx="2144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Registro puntual y</a:t>
            </a:r>
          </a:p>
          <a:p>
            <a:r>
              <a:rPr lang="es-CR"/>
              <a:t>Procesamiento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Anillo">
            <a:hlinkClick r:id="rId2" action="ppaction://hlinksldjump"/>
          </p:cNvPr>
          <p:cNvSpPr/>
          <p:nvPr/>
        </p:nvSpPr>
        <p:spPr>
          <a:xfrm>
            <a:off x="8856663" y="6570663"/>
            <a:ext cx="287337" cy="2873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itle 65"/>
          <p:cNvSpPr txBox="1">
            <a:spLocks/>
          </p:cNvSpPr>
          <p:nvPr/>
        </p:nvSpPr>
        <p:spPr>
          <a:xfrm>
            <a:off x="2700338" y="53975"/>
            <a:ext cx="496728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Control Material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611560" y="1552824"/>
          <a:ext cx="66247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>
            <a:spLocks noChangeArrowheads="1"/>
          </p:cNvSpPr>
          <p:nvPr/>
        </p:nvSpPr>
        <p:spPr bwMode="auto">
          <a:xfrm rot="-3778295">
            <a:off x="4113213" y="2044700"/>
            <a:ext cx="21447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Proceso por lotes y</a:t>
            </a:r>
          </a:p>
          <a:p>
            <a:r>
              <a:rPr lang="es-CR"/>
              <a:t> automático </a:t>
            </a:r>
          </a:p>
          <a:p>
            <a:r>
              <a:rPr lang="es-CR"/>
              <a:t>Procesamiento casos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 rot="-3778295">
            <a:off x="5171282" y="2401093"/>
            <a:ext cx="229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Detección automática,</a:t>
            </a:r>
          </a:p>
          <a:p>
            <a:r>
              <a:rPr lang="es-CR"/>
              <a:t>Procesamiento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13 Anillo">
            <a:hlinkClick r:id="rId2" action="ppaction://hlinksldjump"/>
          </p:cNvPr>
          <p:cNvSpPr/>
          <p:nvPr/>
        </p:nvSpPr>
        <p:spPr>
          <a:xfrm>
            <a:off x="8856663" y="6570663"/>
            <a:ext cx="287337" cy="2873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itle 65"/>
          <p:cNvSpPr txBox="1">
            <a:spLocks/>
          </p:cNvSpPr>
          <p:nvPr/>
        </p:nvSpPr>
        <p:spPr>
          <a:xfrm>
            <a:off x="2700338" y="53975"/>
            <a:ext cx="4967287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Cruces de 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Información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779838" y="1557338"/>
            <a:ext cx="21447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Proceso por lotes y</a:t>
            </a:r>
          </a:p>
          <a:p>
            <a:r>
              <a:rPr lang="es-CR"/>
              <a:t> automático </a:t>
            </a:r>
          </a:p>
          <a:p>
            <a:r>
              <a:rPr lang="es-CR"/>
              <a:t>Procesamiento casos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3203575" y="6165850"/>
            <a:ext cx="2446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R"/>
              <a:t>Verificación automática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539552" y="548680"/>
          <a:ext cx="297599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331640" y="3356992"/>
          <a:ext cx="297599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5136232" y="2637102"/>
          <a:ext cx="4007768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77</Words>
  <Application>Microsoft Office PowerPoint</Application>
  <PresentationFormat>Presentación en pantalla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 </cp:lastModifiedBy>
  <cp:revision>41</cp:revision>
  <dcterms:created xsi:type="dcterms:W3CDTF">2013-07-18T14:29:59Z</dcterms:created>
  <dcterms:modified xsi:type="dcterms:W3CDTF">2013-10-29T11:11:03Z</dcterms:modified>
</cp:coreProperties>
</file>